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28" d="100"/>
          <a:sy n="128" d="100"/>
        </p:scale>
        <p:origin x="534" y="24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867864" y="-21689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Федеральное государственное бюджетное учреждение науки 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СО РАН (ИЯФ СО РАН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81986" y="1668904"/>
            <a:ext cx="6806898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:_</a:t>
            </a:r>
            <a:r>
              <a:rPr kumimoji="0" lang="ru-RU" sz="1400" b="1" i="1" u="sng" strike="noStrike" kern="1200" cap="none" spc="0" normalizeH="0" baseline="0" noProof="0" dirty="0" err="1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Кузьмин</a:t>
            </a:r>
            <a:r>
              <a:rPr kumimoji="0" lang="ru-RU" sz="1400" b="1" i="1" u="sng" strike="noStrike" kern="1200" cap="none" spc="0" normalizeH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Е. И., Чесноков А. В., Черепанов Д. Е., Касатов А. А.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3538" y="5833576"/>
            <a:ext cx="11442818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lang="ru-RU" sz="1050" b="1" i="0" dirty="0">
                <a:solidFill>
                  <a:srgbClr val="163470"/>
                </a:solidFill>
              </a:rPr>
              <a:t>: Тезисы конференции "ХXI Всероссийская конференция - ДИАГНОСТИКА ВЫСОКОТЕМПЕРАТУРНОЙ ПЛАЗМЫ 2025". "ПЕРВЫЕ РЕЗУЛЬТАТЫ ПО ОБЛУЧЕНИЮ ВОДОРОДНОЙ ПЛАЗМОЙ КАРБИДА БОРА НА УСТАНОВКЕ ГИМП-1". Кузьмин Е. И. и др., ISBN 978-5-9216-2498-6, стр. 393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26003" y="1976679"/>
            <a:ext cx="7632192" cy="2951026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На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геликонном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источнике плазмы для материаловедческих применений (ГИМП-1)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проведены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эксперименты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по облучению карбида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бора (B</a:t>
            </a:r>
            <a:r>
              <a:rPr lang="ru-RU" sz="1600" baseline="-25000" dirty="0" smtClean="0">
                <a:solidFill>
                  <a:srgbClr val="163470"/>
                </a:solidFill>
                <a:latin typeface="Calibri"/>
              </a:rPr>
              <a:t>4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C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)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ионами водородной плазмы с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флюенсом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и потоками, соответствующими нагрузке первой стенки при воздействии плазмы в термоядерном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реакторе. При испытании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B</a:t>
            </a:r>
            <a:r>
              <a:rPr lang="ru-RU" sz="1600" baseline="-25000" dirty="0">
                <a:solidFill>
                  <a:srgbClr val="163470"/>
                </a:solidFill>
                <a:latin typeface="Calibri"/>
              </a:rPr>
              <a:t>4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C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достигнут </a:t>
            </a:r>
            <a:r>
              <a:rPr lang="ru-RU" sz="1600" dirty="0" err="1" smtClean="0">
                <a:solidFill>
                  <a:srgbClr val="163470"/>
                </a:solidFill>
                <a:latin typeface="Calibri"/>
              </a:rPr>
              <a:t>флюенс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10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25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м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-2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при потоке (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5.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2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±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1.9)∙10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21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м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-2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-1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ионами водорода с энергией 25 эВ.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При варьировании потока на образец в диапазоне 10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21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-10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23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м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-2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с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-1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обнаружена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высокая вероятность образования униполярных дуг при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потоке выше 10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22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м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-2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-1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.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При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потоках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ниже границы дугообразования не наблюдается существенного изменения морфологии поверхности материала и его атомного состава.  Определен коэффициент распыления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B</a:t>
            </a:r>
            <a:r>
              <a:rPr lang="ru-RU" sz="1600" baseline="-25000" dirty="0" smtClean="0">
                <a:solidFill>
                  <a:srgbClr val="163470"/>
                </a:solidFill>
                <a:latin typeface="Calibri"/>
              </a:rPr>
              <a:t>4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C :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Y= (2.79 ± 0.43) × 10⁻³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атом/ион.</a:t>
            </a:r>
            <a:endParaRPr lang="ru-RU" sz="160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10687" y="975611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Испытана стойкость карбида бора к плазменным нагрузкам, соответствующим условиям эксплуатации первой стенки термоядерного реактора 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1127" y="5571968"/>
            <a:ext cx="4529667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СЭМ изображение образца карбида бора до и после плазменного облучения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увеличение </a:t>
            </a:r>
            <a:r>
              <a:rPr lang="en-US" sz="1100" dirty="0" smtClean="0">
                <a:solidFill>
                  <a:srgbClr val="163470"/>
                </a:solidFill>
                <a:latin typeface="Calibri"/>
              </a:rPr>
              <a:t>x3500)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53527" y="251062"/>
            <a:ext cx="690256" cy="826675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383" y="3635399"/>
            <a:ext cx="2479144" cy="185935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383" y="1698832"/>
            <a:ext cx="2479144" cy="1859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8229</TotalTime>
  <Words>232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Испытана стойкость карбида бора к плазменным нагрузкам, соответствующим условиям эксплуатации первой стенки термоядерного реактора 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Igor V. Shikhovtsev</cp:lastModifiedBy>
  <cp:revision>655</cp:revision>
  <cp:lastPrinted>2020-01-14T01:52:00Z</cp:lastPrinted>
  <dcterms:created xsi:type="dcterms:W3CDTF">2019-05-20T10:35:54Z</dcterms:created>
  <dcterms:modified xsi:type="dcterms:W3CDTF">2025-11-26T08:44:17Z</dcterms:modified>
</cp:coreProperties>
</file>