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28" d="100"/>
          <a:sy n="128" d="100"/>
        </p:scale>
        <p:origin x="534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. И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06918" y="1633828"/>
            <a:ext cx="7607262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 </a:t>
            </a:r>
            <a:r>
              <a:rPr kumimoji="0" lang="ru-RU" sz="1400" b="1" i="1" u="sng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 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С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. Г. 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Константинов, В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. Ф. 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Скляров, А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. А. 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Старостенко, И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. Н. </a:t>
            </a:r>
            <a:r>
              <a:rPr lang="ru-RU" sz="1400" b="1" i="1" u="sng" dirty="0" smtClean="0">
                <a:solidFill>
                  <a:srgbClr val="1B4089"/>
                </a:solidFill>
                <a:ea typeface="Verdana" pitchFamily="34" charset="0"/>
              </a:rPr>
              <a:t>Чуркин, И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. В. </a:t>
            </a:r>
            <a:r>
              <a:rPr lang="ru-RU" sz="1400" b="1" i="1" u="sng" dirty="0" err="1">
                <a:solidFill>
                  <a:srgbClr val="1B4089"/>
                </a:solidFill>
                <a:ea typeface="Verdana" pitchFamily="34" charset="0"/>
              </a:rPr>
              <a:t>Шиховцев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ru-RU" sz="1050" dirty="0">
                <a:solidFill>
                  <a:srgbClr val="163470"/>
                </a:solidFill>
              </a:rPr>
              <a:t>Константинов С. Г., Скляров В. Ф., Чуркин И. Н. / Источник высококачественного ленточного пучка ионов большой ширины для диагностики высокотемпературной плазмы // Сборник тезисов докладов XXI Всероссийской конференции «Диагностика высокотемпературной плазмы». — С. 112. — г. Сочи. — 2025. — ISBN 978-5-9216-2498-6.</a:t>
            </a:r>
            <a:endParaRPr kumimoji="0" lang="ru-RU" sz="105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99589"/>
            <a:ext cx="6578607" cy="3611053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    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Хорошо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известные промышленные ионные источники, например типа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Бернаса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или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Фримана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,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имеют существенные ограничение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 ширине пучка, которую они могут произвести. При этом для ряда технических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приложений требуются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ленточные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пучки.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Для получения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таких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пучков с приемлемыми параметрами, была разработана и создана конструкция источника на основе модифицированной ловушки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Пеннинга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 магнитным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полем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каспового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типа.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      Ключевой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особенностью данного устройства является то, что магнитная система построена на основе постоянных, а не электромагнитов, что может позволить в будущем провести масштабирование разработанной системы для получения ионных пучков метрового размера. В экспериментальных режимах был получен пучок ионов аргона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линейным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размерами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до 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0,2 </a:t>
            </a:r>
            <a:r>
              <a:rPr lang="en-US" sz="1600" dirty="0" smtClean="0">
                <a:solidFill>
                  <a:srgbClr val="163470"/>
                </a:solidFill>
                <a:latin typeface="Times New Roman"/>
                <a:cs typeface="Times New Roman"/>
              </a:rPr>
              <a:t>×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5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см и плотностью тока около 10 мА/см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2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       На рисунке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сверху фотография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каспового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ионного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источника,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снизу -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распределение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плотности тока по ширине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пучка.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305339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cap="small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Разработан и создан источник ленточного ионного пучка на основе </a:t>
            </a:r>
            <a:r>
              <a:rPr lang="ru-RU" sz="1800" b="1" cap="small" dirty="0" err="1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касповой</a:t>
            </a:r>
            <a:r>
              <a:rPr lang="ru-RU" sz="1800" b="1" cap="small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конфигурации </a:t>
            </a:r>
            <a:endParaRPr lang="ru-RU" sz="1800" b="1" cap="small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483040"/>
            <a:ext cx="4529667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(сверху) Внешний </a:t>
            </a:r>
            <a:r>
              <a:rPr lang="ru-RU" sz="1100" dirty="0">
                <a:solidFill>
                  <a:srgbClr val="163470"/>
                </a:solidFill>
              </a:rPr>
              <a:t>вид </a:t>
            </a:r>
            <a:r>
              <a:rPr lang="ru-RU" sz="1100" dirty="0" err="1">
                <a:solidFill>
                  <a:srgbClr val="163470"/>
                </a:solidFill>
              </a:rPr>
              <a:t>каспового</a:t>
            </a:r>
            <a:r>
              <a:rPr lang="ru-RU" sz="1100" dirty="0">
                <a:solidFill>
                  <a:srgbClr val="163470"/>
                </a:solidFill>
              </a:rPr>
              <a:t> ионного </a:t>
            </a:r>
            <a:r>
              <a:rPr lang="ru-RU" sz="1100" dirty="0" smtClean="0">
                <a:solidFill>
                  <a:srgbClr val="163470"/>
                </a:solidFill>
              </a:rPr>
              <a:t>источника</a:t>
            </a:r>
          </a:p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(снизу) Распределение </a:t>
            </a:r>
            <a:r>
              <a:rPr lang="ru-RU" sz="1100" dirty="0">
                <a:solidFill>
                  <a:srgbClr val="163470"/>
                </a:solidFill>
              </a:rPr>
              <a:t>плотности тока по ширине </a:t>
            </a:r>
            <a:r>
              <a:rPr lang="ru-RU" sz="1100" dirty="0" smtClean="0">
                <a:solidFill>
                  <a:srgbClr val="163470"/>
                </a:solidFill>
              </a:rPr>
              <a:t>пучка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063" b="71016" l="14792" r="82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574" t="24764" r="19685" b="30014"/>
          <a:stretch/>
        </p:blipFill>
        <p:spPr>
          <a:xfrm>
            <a:off x="2054191" y="1708091"/>
            <a:ext cx="1928338" cy="1795959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033" t="26321" r="32015" b="26301"/>
          <a:stretch/>
        </p:blipFill>
        <p:spPr>
          <a:xfrm>
            <a:off x="1806938" y="3634853"/>
            <a:ext cx="2422843" cy="179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7925</TotalTime>
  <Words>276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Разработан и создан источник ленточного ионного пучка на основе касповой конфигурации 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Igor V. Shikhovtsev</cp:lastModifiedBy>
  <cp:revision>648</cp:revision>
  <cp:lastPrinted>2020-01-14T01:52:00Z</cp:lastPrinted>
  <dcterms:created xsi:type="dcterms:W3CDTF">2019-05-20T10:35:54Z</dcterms:created>
  <dcterms:modified xsi:type="dcterms:W3CDTF">2025-11-27T03:16:37Z</dcterms:modified>
</cp:coreProperties>
</file>