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5" d="100"/>
          <a:sy n="115" d="100"/>
        </p:scale>
        <p:origin x="1176" y="108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17.11.2025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17.11.2025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17.11.2025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17.11.2025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17.11.2025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 (ИЯФ СО РАН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392680" y="1680901"/>
            <a:ext cx="2431014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en-US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: </a:t>
            </a:r>
            <a:r>
              <a:rPr kumimoji="0" lang="ru-RU" sz="1400" b="1" i="1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Кардапольцев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 </a:t>
            </a:r>
            <a:r>
              <a:rPr kumimoji="0" lang="ru-RU" sz="1400" b="1" i="1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Л.В, Мельникова Н.А.</a:t>
            </a:r>
            <a:endParaRPr kumimoji="0" lang="ru-RU" sz="1400" b="0" i="1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050" b="1" i="0" dirty="0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L.V</a:t>
            </a:r>
            <a:r>
              <a:rPr lang="en-US" sz="1050" b="1" i="0" dirty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050" b="1" i="0" dirty="0" err="1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Kardapoltsev</a:t>
            </a:r>
            <a:r>
              <a:rPr lang="en-US" sz="1050" b="1" i="0" dirty="0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b="1" i="0" dirty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N.A. </a:t>
            </a:r>
            <a:r>
              <a:rPr lang="en-US" sz="1050" b="1" i="0" dirty="0" err="1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Melnikova</a:t>
            </a:r>
            <a:r>
              <a:rPr lang="ru-RU" sz="1050" b="1" i="0" dirty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b="1" i="0" dirty="0" err="1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Comput.Phys.Commun</a:t>
            </a:r>
            <a:r>
              <a:rPr lang="en-US" sz="1050" b="1" i="0" dirty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317 (2025) 109826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067162"/>
            <a:ext cx="6578607" cy="3462026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Важным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источником фона при изучении процессов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 err="1">
                <a:solidFill>
                  <a:srgbClr val="163470"/>
                </a:solidFill>
                <a:latin typeface="Calibri"/>
              </a:rPr>
              <a:t>+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−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аннигиляции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 адроны с многофотонным конечным состоянием являются процессы квантовой электродинамики, такие как многофотонная аннигиляция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 err="1">
                <a:solidFill>
                  <a:srgbClr val="163470"/>
                </a:solidFill>
                <a:latin typeface="Calibri"/>
              </a:rPr>
              <a:t>+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−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пары. Для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численного моделирования таких процессов был создан Монте-Карло генератор NGAMMA. Для описания процессов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многофотонной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 err="1">
                <a:solidFill>
                  <a:srgbClr val="163470"/>
                </a:solidFill>
                <a:latin typeface="Calibri"/>
              </a:rPr>
              <a:t>+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−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аннигиляции было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использовано точное выражение, полученное в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Борновском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приближении, Рис. 1.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Генератор написан на современном языке программирования C++, имеет удобный интерфейс и существенно более высокую эффективность генерации событий по сравнению с аналогичными программами. Все это делает NGAMMA удобным и востребованным инструментом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для изучения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физики адронов на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 err="1">
                <a:solidFill>
                  <a:srgbClr val="163470"/>
                </a:solidFill>
                <a:latin typeface="Calibri"/>
              </a:rPr>
              <a:t>+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−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</a:rPr>
              <a:t>коллайдерах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. 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02131" y="1293198"/>
            <a:ext cx="6122782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Монте-Карло генератор </a:t>
            </a:r>
            <a:r>
              <a:rPr lang="en-US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NGAMMA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для моделирования многофотонной аннигиляции электрон-позитронной пары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4529667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Рисунок 1 − Диаграмма </a:t>
            </a: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Фейнмана </a:t>
            </a: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для процесса многофотонной </a:t>
            </a: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аннигиляции </a:t>
            </a:r>
            <a:r>
              <a:rPr lang="ru-RU" sz="1100" dirty="0" err="1" smtClean="0">
                <a:solidFill>
                  <a:srgbClr val="163470"/>
                </a:solidFill>
                <a:latin typeface="Calibri"/>
              </a:rPr>
              <a:t>е</a:t>
            </a:r>
            <a:r>
              <a:rPr lang="ru-RU" sz="1100" baseline="30000" dirty="0" err="1" smtClean="0">
                <a:solidFill>
                  <a:srgbClr val="163470"/>
                </a:solidFill>
                <a:latin typeface="Calibri"/>
              </a:rPr>
              <a:t>+</a:t>
            </a:r>
            <a:r>
              <a:rPr lang="ru-RU" sz="1100" dirty="0" err="1" smtClean="0">
                <a:solidFill>
                  <a:srgbClr val="163470"/>
                </a:solidFill>
                <a:latin typeface="Calibri"/>
              </a:rPr>
              <a:t>е</a:t>
            </a:r>
            <a:r>
              <a:rPr lang="ru-RU" sz="1100" baseline="30000" dirty="0" smtClean="0">
                <a:solidFill>
                  <a:srgbClr val="163470"/>
                </a:solidFill>
                <a:latin typeface="Calibri"/>
              </a:rPr>
              <a:t>-</a:t>
            </a: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 пары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1" t="1657" r="3280" b="2053"/>
          <a:stretch/>
        </p:blipFill>
        <p:spPr>
          <a:xfrm>
            <a:off x="1504604" y="2344189"/>
            <a:ext cx="2967643" cy="2485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8031</TotalTime>
  <Words>167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Монте-Карло генератор NGAMMA для моделирования многофотонной аннигиляции электрон-позитронной пары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647</cp:revision>
  <cp:lastPrinted>2020-01-14T01:52:00Z</cp:lastPrinted>
  <dcterms:created xsi:type="dcterms:W3CDTF">2019-05-20T10:35:54Z</dcterms:created>
  <dcterms:modified xsi:type="dcterms:W3CDTF">2025-11-17T04:46:15Z</dcterms:modified>
</cp:coreProperties>
</file>