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5" d="100"/>
          <a:sy n="115" d="100"/>
        </p:scale>
        <p:origin x="1176" y="10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32332" y="1571302"/>
            <a:ext cx="2431014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: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Коллаборация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СНД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961" y="5256046"/>
            <a:ext cx="447726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  <a:r>
              <a:rPr kumimoji="0" lang="ru-RU" sz="1050" b="1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b="1" i="0" dirty="0" err="1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M.N.Achasov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al, </a:t>
            </a:r>
            <a:r>
              <a:rPr lang="en-US" sz="1050" b="1" i="0" dirty="0" err="1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Phys.Atom.Nucl</a:t>
            </a:r>
            <a:r>
              <a:rPr lang="en-US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88 (2025) 3, 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453-463</a:t>
            </a:r>
            <a:r>
              <a:rPr lang="ru-RU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ru-RU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050" b="1" i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rXiv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2510.09019, </a:t>
            </a:r>
            <a:r>
              <a:rPr lang="ru-RU" sz="1050" b="1" i="0" dirty="0" smtClean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послана </a:t>
            </a:r>
            <a:r>
              <a:rPr lang="ru-RU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1050" b="1" i="0" dirty="0" err="1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</a:t>
            </a:r>
            <a:r>
              <a:rPr lang="ru-RU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1050" b="1" i="0" dirty="0" err="1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</a:t>
            </a:r>
            <a:r>
              <a:rPr lang="ru-RU" sz="1050" b="1" i="0" dirty="0">
                <a:solidFill>
                  <a:srgbClr val="1634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 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04670" y="2067162"/>
            <a:ext cx="4319024" cy="346202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Измерение радиационных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распадов легких векторных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мезонов,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частности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распада ϕ мезона на π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0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γ и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ηγ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играет важную роль в проверке различных теоретических подходов, описывающих КХД при низкой энергии. Изучение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этих распадов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было проведено в процессах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→ π0γ 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ηγ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вблизи резонанса ϕ(1020). Сечения обоих процессов были измерены в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трехфотонном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конечном состоянии с использованием статистики набранной детектором СНД на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коллайдере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ВЭПП-2000. На Рис 1 приведено сравнение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полученных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сечений с предыдущими измерениями. На сегодняшний день это самые точные измерения сечений этих процессов.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02131" y="1293198"/>
            <a:ext cx="6122782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Прецизионное измерение сечени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й процессов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e</a:t>
            </a:r>
            <a:r>
              <a:rPr lang="ru-RU" sz="1800" b="1" baseline="30000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+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e</a:t>
            </a:r>
            <a:r>
              <a:rPr lang="ru-RU" sz="1800" b="1" baseline="30000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→π</a:t>
            </a:r>
            <a:r>
              <a:rPr lang="ru-RU" sz="1800" b="1" baseline="30000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0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γ и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ηγ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вблизи резонанса ϕ(1020)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51617" y="4508700"/>
            <a:ext cx="4633120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Рисунок 1 − </a:t>
            </a:r>
            <a:r>
              <a:rPr lang="ru-RU" sz="1100" dirty="0">
                <a:solidFill>
                  <a:srgbClr val="163470"/>
                </a:solidFill>
              </a:rPr>
              <a:t>Сравнение измеренного сечения с результатами предыдущих измерений. </a:t>
            </a:r>
            <a:r>
              <a:rPr lang="ru-RU" sz="1100" dirty="0" smtClean="0">
                <a:solidFill>
                  <a:srgbClr val="163470"/>
                </a:solidFill>
              </a:rPr>
              <a:t>На верхней картинке </a:t>
            </a:r>
            <a:r>
              <a:rPr lang="ru-RU" sz="1100" dirty="0">
                <a:solidFill>
                  <a:srgbClr val="163470"/>
                </a:solidFill>
              </a:rPr>
              <a:t>показано сравнение для сечения процесса 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 err="1">
                <a:solidFill>
                  <a:srgbClr val="163470"/>
                </a:solidFill>
              </a:rPr>
              <a:t>+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>
                <a:solidFill>
                  <a:srgbClr val="163470"/>
                </a:solidFill>
              </a:rPr>
              <a:t>-</a:t>
            </a:r>
            <a:r>
              <a:rPr lang="ru-RU" sz="1100" dirty="0">
                <a:solidFill>
                  <a:srgbClr val="163470"/>
                </a:solidFill>
              </a:rPr>
              <a:t> → </a:t>
            </a:r>
            <a:r>
              <a:rPr lang="ru-RU" sz="1100" dirty="0" err="1">
                <a:solidFill>
                  <a:srgbClr val="163470"/>
                </a:solidFill>
              </a:rPr>
              <a:t>ηγ</a:t>
            </a:r>
            <a:r>
              <a:rPr lang="ru-RU" sz="1100" dirty="0">
                <a:solidFill>
                  <a:srgbClr val="163470"/>
                </a:solidFill>
              </a:rPr>
              <a:t>, </a:t>
            </a:r>
            <a:r>
              <a:rPr lang="ru-RU" sz="1100" dirty="0" smtClean="0">
                <a:solidFill>
                  <a:srgbClr val="163470"/>
                </a:solidFill>
              </a:rPr>
              <a:t>на нижней картинке  </a:t>
            </a:r>
            <a:r>
              <a:rPr lang="ru-RU" sz="1100" dirty="0">
                <a:solidFill>
                  <a:srgbClr val="163470"/>
                </a:solidFill>
              </a:rPr>
              <a:t>для сечения процесса 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 err="1">
                <a:solidFill>
                  <a:srgbClr val="163470"/>
                </a:solidFill>
              </a:rPr>
              <a:t>+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>
                <a:solidFill>
                  <a:srgbClr val="163470"/>
                </a:solidFill>
              </a:rPr>
              <a:t>-</a:t>
            </a:r>
            <a:r>
              <a:rPr lang="ru-RU" sz="1100" dirty="0">
                <a:solidFill>
                  <a:srgbClr val="163470"/>
                </a:solidFill>
              </a:rPr>
              <a:t> → π</a:t>
            </a:r>
            <a:r>
              <a:rPr lang="ru-RU" sz="1100" baseline="30000" dirty="0">
                <a:solidFill>
                  <a:srgbClr val="163470"/>
                </a:solidFill>
              </a:rPr>
              <a:t>0</a:t>
            </a:r>
            <a:r>
              <a:rPr lang="ru-RU" sz="1100" dirty="0">
                <a:solidFill>
                  <a:srgbClr val="163470"/>
                </a:solidFill>
              </a:rPr>
              <a:t>γ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4" name="Рисунок 13" descr="https://wwwsnd.inp.nsk.su/~kardapo/work/tmp/etg/cross_section_00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20" y="1879077"/>
            <a:ext cx="3594784" cy="22737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ross_sec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212" y="2076506"/>
            <a:ext cx="3413658" cy="2239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8050</TotalTime>
  <Words>187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Прецизионное измерение сечений процессов e+e- →π0γ и ηγ вблизи резонанса ϕ(1020)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651</cp:revision>
  <cp:lastPrinted>2020-01-14T01:52:00Z</cp:lastPrinted>
  <dcterms:created xsi:type="dcterms:W3CDTF">2019-05-20T10:35:54Z</dcterms:created>
  <dcterms:modified xsi:type="dcterms:W3CDTF">2025-11-25T03:58:28Z</dcterms:modified>
</cp:coreProperties>
</file>