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089"/>
    <a:srgbClr val="18397A"/>
    <a:srgbClr val="163470"/>
    <a:srgbClr val="455472"/>
    <a:srgbClr val="FF3300"/>
    <a:srgbClr val="F43F06"/>
    <a:srgbClr val="00CC00"/>
    <a:srgbClr val="ECE890"/>
    <a:srgbClr val="B5C9F1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8" d="100"/>
          <a:sy n="88" d="100"/>
        </p:scale>
        <p:origin x="96" y="94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921933" y="989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наук, </a:t>
            </a:r>
            <a:r>
              <a:rPr lang="ru-RU" sz="2400" dirty="0">
                <a:solidFill>
                  <a:srgbClr val="1B4089"/>
                </a:solidFill>
                <a:latin typeface="Calibri"/>
              </a:rPr>
              <a:t>ФГАОУ ВО НИ </a:t>
            </a:r>
            <a:r>
              <a:rPr lang="ru-RU" sz="2400" dirty="0" smtClean="0">
                <a:solidFill>
                  <a:srgbClr val="1B4089"/>
                </a:solidFill>
                <a:latin typeface="Calibri"/>
              </a:rPr>
              <a:t>ТПУ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41328" y="1866371"/>
            <a:ext cx="3875313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В.М.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Лисицын, М.Г.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Голковский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 и др.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440" y="6076663"/>
            <a:ext cx="4215233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Victor </a:t>
            </a:r>
            <a:r>
              <a:rPr lang="en-US" sz="1050" dirty="0" err="1" smtClean="0"/>
              <a:t>Lisitsyn</a:t>
            </a:r>
            <a:r>
              <a:rPr lang="en-US" sz="1050" dirty="0" smtClean="0"/>
              <a:t>, Mikhail Golkovski </a:t>
            </a:r>
            <a:r>
              <a:rPr lang="en-US" sz="1050" dirty="0"/>
              <a:t>et al. Radiation Synthesis of High-Temperature Wide-Bandgap Ceramics // </a:t>
            </a:r>
            <a:r>
              <a:rPr lang="en-US" sz="1050" dirty="0" err="1"/>
              <a:t>Micromachines</a:t>
            </a:r>
            <a:r>
              <a:rPr lang="en-US" sz="1050" dirty="0"/>
              <a:t> 2023, 14, 2193. DOI: 10.3390/mi14122193, </a:t>
            </a:r>
            <a:r>
              <a:rPr lang="ru-RU" sz="1050" dirty="0" err="1"/>
              <a:t>импакт</a:t>
            </a:r>
            <a:r>
              <a:rPr lang="ru-RU" sz="1050" dirty="0"/>
              <a:t>-фактор 3.0, </a:t>
            </a:r>
            <a:r>
              <a:rPr lang="en-US" sz="1050" dirty="0"/>
              <a:t>Q2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2303" y="2313129"/>
            <a:ext cx="5991497" cy="390424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Под воздействием выпущенного в атмосферу сфокусированного электронного пучка, генерируемого ускорителем ЭЛВ-8 (УНУ Стенд ЭЛВ-6), были синтезированы из исходных порошков оксидов и фторидов металлов керамики MgF2, BaF2, WO3, Ga2O3, Al2O3, Y2 O3, ZrO2,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MgO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, а из их стехиометрических смесей были синтезированы сложные соединения: Y3Al3O12, Y3AlxGa5-xO12, MgAl2O4, ZnAl2O4, MgWO4, ZnWO4, BaxMg2-xF4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Синтезированные керамики имели структуру и люминесцентные свойства подобные тем, которыми обладают люминофоры, полученные другими методами, в частности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термическими.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Однако, другие методы получения керамик требуют затрат многих десятков часов времени на их изготовление, в то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время,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как в используемом методе время воздействия пучка на материал составляет порядка 1с.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Производительность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процесса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достигает 15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кг/ч.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89188" y="1075396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Радиационный синтез высокотемпературной </a:t>
            </a:r>
            <a:r>
              <a:rPr lang="ru-RU" sz="1800" b="1" dirty="0" err="1" smtClean="0">
                <a:solidFill>
                  <a:srgbClr val="18397A"/>
                </a:solidFill>
              </a:rPr>
              <a:t>широкозонной</a:t>
            </a:r>
            <a:r>
              <a:rPr lang="ru-RU" sz="1800" b="1" dirty="0" smtClean="0">
                <a:solidFill>
                  <a:srgbClr val="18397A"/>
                </a:solidFill>
              </a:rPr>
              <a:t> люминофорной керамики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1293691" y="5556699"/>
            <a:ext cx="30933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Кинетика </a:t>
            </a:r>
            <a:r>
              <a:rPr lang="ru-RU" sz="900" dirty="0"/>
              <a:t>распада спектра синтезированного материала </a:t>
            </a:r>
            <a:r>
              <a:rPr lang="ru-RU" sz="900" dirty="0" err="1"/>
              <a:t>YAG:Ce</a:t>
            </a:r>
            <a:r>
              <a:rPr lang="ru-RU" sz="900" dirty="0"/>
              <a:t> керамики</a:t>
            </a:r>
            <a:endParaRPr lang="en-US" sz="9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1147240" y="3277920"/>
            <a:ext cx="33862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Спектр возбуждения (кривая зелёного цвета), и люминесценции (кривые фиолетового и красного цвета)</a:t>
            </a:r>
            <a:r>
              <a:rPr lang="en-US" sz="900" dirty="0" smtClean="0"/>
              <a:t>.</a:t>
            </a:r>
            <a:endParaRPr lang="en-US" sz="900" dirty="0"/>
          </a:p>
        </p:txBody>
      </p:sp>
      <p:pic>
        <p:nvPicPr>
          <p:cNvPr id="14" name="Рисунок 13"/>
          <p:cNvPicPr/>
          <p:nvPr/>
        </p:nvPicPr>
        <p:blipFill>
          <a:blip r:embed="rId3"/>
          <a:stretch>
            <a:fillRect/>
          </a:stretch>
        </p:blipFill>
        <p:spPr>
          <a:xfrm>
            <a:off x="1376388" y="1456740"/>
            <a:ext cx="2605405" cy="1821180"/>
          </a:xfrm>
          <a:prstGeom prst="rect">
            <a:avLst/>
          </a:prstGeom>
        </p:spPr>
      </p:pic>
      <p:pic>
        <p:nvPicPr>
          <p:cNvPr id="15" name="Рисунок 14"/>
          <p:cNvPicPr/>
          <p:nvPr/>
        </p:nvPicPr>
        <p:blipFill>
          <a:blip r:embed="rId4"/>
          <a:stretch>
            <a:fillRect/>
          </a:stretch>
        </p:blipFill>
        <p:spPr>
          <a:xfrm>
            <a:off x="1376388" y="3795143"/>
            <a:ext cx="2377440" cy="17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8195</TotalTime>
  <Words>222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Радиационный синтез высокотемпературной широкозонной люминофорной керамики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Mikhail Golkovski</cp:lastModifiedBy>
  <cp:revision>665</cp:revision>
  <cp:lastPrinted>2020-01-14T01:52:00Z</cp:lastPrinted>
  <dcterms:created xsi:type="dcterms:W3CDTF">2019-05-20T10:35:54Z</dcterms:created>
  <dcterms:modified xsi:type="dcterms:W3CDTF">2024-11-29T03:02:31Z</dcterms:modified>
</cp:coreProperties>
</file>