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97A"/>
    <a:srgbClr val="163470"/>
    <a:srgbClr val="455472"/>
    <a:srgbClr val="FF3300"/>
    <a:srgbClr val="F43F06"/>
    <a:srgbClr val="00CC00"/>
    <a:srgbClr val="ECE890"/>
    <a:srgbClr val="B5C9F1"/>
    <a:srgbClr val="1B4089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13" d="100"/>
          <a:sy n="113" d="100"/>
        </p:scale>
        <p:origin x="1098" y="216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29.11.2024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29.11.2024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29.11.2024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29.11.2024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29.11.2024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29.11.2024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29.11.2024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29.11.2024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29.11.2024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29.11.2024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29.11.2024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наук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30301" y="1295744"/>
            <a:ext cx="9931400" cy="341632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/>
              <a:t>Создание линейного ускорителя электронов с энергией 200 МэВ – инжектора для ЦКП «СКИФ». </a:t>
            </a:r>
            <a:endParaRPr lang="ru-RU" sz="1800" b="1" dirty="0"/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872666" y="1637829"/>
            <a:ext cx="104466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/>
              <a:t>А. Е. Левичев, М. В. Арсентьева, А. М. Батраков, В. Н. Волков, С. Ч. Ма, О. И. Мешков, Д. А. Никифоров, А. В. Павленко, А. М. </a:t>
            </a:r>
            <a:r>
              <a:rPr lang="ru-RU" sz="1600" dirty="0" err="1"/>
              <a:t>Барняков</a:t>
            </a:r>
            <a:r>
              <a:rPr lang="ru-RU" sz="1600" dirty="0"/>
              <a:t>, А. А. Кондаков, Е. С. Котов, О. А. Павлов, Д. И. </a:t>
            </a:r>
            <a:r>
              <a:rPr lang="ru-RU" sz="1600" dirty="0" err="1"/>
              <a:t>Чекменев</a:t>
            </a:r>
            <a:r>
              <a:rPr lang="ru-RU" sz="1600" dirty="0"/>
              <a:t>, С. Л. Самойлов, А. М. Семенов, Н. </a:t>
            </a:r>
            <a:r>
              <a:rPr lang="ru-RU" sz="1600" dirty="0" err="1"/>
              <a:t>С.Щегольков</a:t>
            </a:r>
            <a:r>
              <a:rPr lang="ru-RU" sz="1600" dirty="0"/>
              <a:t>, А.М. </a:t>
            </a:r>
            <a:r>
              <a:rPr lang="ru-RU" sz="1600" dirty="0" err="1"/>
              <a:t>Барняков</a:t>
            </a:r>
            <a:r>
              <a:rPr lang="ru-RU" sz="1600" dirty="0"/>
              <a:t>, С.Е. </a:t>
            </a:r>
            <a:r>
              <a:rPr lang="ru-RU" sz="1600" dirty="0" err="1"/>
              <a:t>Карнаев</a:t>
            </a:r>
            <a:r>
              <a:rPr lang="ru-RU" sz="1600" dirty="0"/>
              <a:t>,  Е.А. </a:t>
            </a:r>
            <a:r>
              <a:rPr lang="ru-RU" sz="1600" dirty="0" err="1"/>
              <a:t>Ротов</a:t>
            </a:r>
            <a:endParaRPr lang="ru-RU" sz="1600" dirty="0"/>
          </a:p>
        </p:txBody>
      </p:sp>
      <p:pic>
        <p:nvPicPr>
          <p:cNvPr id="15" name="Рисунок 14" descr="d:\D\photo\work_2024\linac\-5352892143179524715_121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2540007"/>
            <a:ext cx="3238500" cy="243586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Прямоугольник 15"/>
          <p:cNvSpPr/>
          <p:nvPr/>
        </p:nvSpPr>
        <p:spPr>
          <a:xfrm>
            <a:off x="675733" y="5059881"/>
            <a:ext cx="331629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Собранный линейный ускоритель инжектора ЦКП «СКИФ»</a:t>
            </a:r>
            <a:endParaRPr lang="ru-RU" sz="1600" dirty="0"/>
          </a:p>
        </p:txBody>
      </p:sp>
      <p:pic>
        <p:nvPicPr>
          <p:cNvPr id="17" name="Рисунок 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238" y="2464437"/>
            <a:ext cx="3461523" cy="2637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Рисунок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3699" y="2474895"/>
            <a:ext cx="3424775" cy="2616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Прямоугольник 18"/>
          <p:cNvSpPr/>
          <p:nvPr/>
        </p:nvSpPr>
        <p:spPr>
          <a:xfrm>
            <a:off x="4872230" y="4975867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Измеренные СВЧ мощности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изготовленных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клистронов для линейного ускорителя инжектора ЦКП «СКИФ»</a:t>
            </a:r>
            <a:endParaRPr lang="ru-RU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675733" y="5607342"/>
            <a:ext cx="1138292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/>
              <a:t>В ИЯФ СО РАН </a:t>
            </a:r>
            <a:r>
              <a:rPr lang="en-US" sz="1400" dirty="0"/>
              <a:t>c</a:t>
            </a:r>
            <a:r>
              <a:rPr lang="ru-RU" sz="1400" dirty="0"/>
              <a:t>создан линейный ускоритель </a:t>
            </a:r>
            <a:r>
              <a:rPr lang="ru-RU" sz="1400" dirty="0" smtClean="0"/>
              <a:t>с </a:t>
            </a:r>
            <a:r>
              <a:rPr lang="ru-RU" sz="1400" dirty="0"/>
              <a:t>энергией 200 МэВ инжектора ЦКП «СКИФ». Он состоит из ВЧ </a:t>
            </a:r>
            <a:r>
              <a:rPr lang="ru-RU" sz="1400" dirty="0" smtClean="0"/>
              <a:t>пушки, </a:t>
            </a:r>
            <a:r>
              <a:rPr lang="ru-RU" sz="1400" dirty="0"/>
              <a:t>канала </a:t>
            </a:r>
            <a:r>
              <a:rPr lang="ru-RU" sz="1400" dirty="0" smtClean="0"/>
              <a:t>группировки, </a:t>
            </a:r>
            <a:r>
              <a:rPr lang="ru-RU" sz="1400" dirty="0"/>
              <a:t>пяти регулярных ускоряющих структур, магнитной системы, системы диагностики, волноводного тракта.  Кроме этого для линейного ускорителя инжектора ЦКП «СКИФ» изготовлены все </a:t>
            </a:r>
            <a:r>
              <a:rPr lang="ru-RU" sz="1400" dirty="0" smtClean="0"/>
              <a:t>клистроны, </a:t>
            </a:r>
            <a:r>
              <a:rPr lang="ru-RU" sz="1400" dirty="0"/>
              <a:t>необходимые для его запуска. </a:t>
            </a:r>
          </a:p>
        </p:txBody>
      </p:sp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8145</TotalTime>
  <Words>214</Words>
  <Application>Microsoft Office PowerPoint</Application>
  <PresentationFormat>Широкоэкранный</PresentationFormat>
  <Paragraphs>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Times New Roman</vt:lpstr>
      <vt:lpstr>Verdana</vt:lpstr>
      <vt:lpstr>1_Тема Office</vt:lpstr>
      <vt:lpstr>Создание линейного ускорителя электронов с энергией 200 МэВ – инжектора для ЦКП «СКИФ». 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659</cp:revision>
  <cp:lastPrinted>2020-01-14T01:52:00Z</cp:lastPrinted>
  <dcterms:created xsi:type="dcterms:W3CDTF">2019-05-20T10:35:54Z</dcterms:created>
  <dcterms:modified xsi:type="dcterms:W3CDTF">2024-11-29T12:32:29Z</dcterms:modified>
</cp:coreProperties>
</file>