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90" d="100"/>
          <a:sy n="90" d="100"/>
        </p:scale>
        <p:origin x="893" y="5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 наук,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ИХКиГ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 СО РАН</a:t>
            </a:r>
          </a:p>
          <a:p>
            <a:pPr marL="0" lvl="0"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27406" y="1347923"/>
            <a:ext cx="9275271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А.В.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Брагин, В.В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Кубарев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коллектив Лабораторий 8-1 и 8-2 ИЯФ СО РАН и сотрудники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ИХКиГ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СО РАН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201" y="6088798"/>
            <a:ext cx="11370132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1050" dirty="0" smtClean="0"/>
              <a:t>1. Брагин. </a:t>
            </a:r>
            <a:r>
              <a:rPr lang="ru-RU" sz="1050" dirty="0"/>
              <a:t>А.В. </a:t>
            </a:r>
            <a:r>
              <a:rPr lang="ru-RU" sz="1050" dirty="0" smtClean="0"/>
              <a:t>и </a:t>
            </a:r>
            <a:r>
              <a:rPr lang="ru-RU" sz="1050" dirty="0"/>
              <a:t>др. С</a:t>
            </a:r>
            <a:r>
              <a:rPr lang="ru-RU" sz="1050" dirty="0" smtClean="0"/>
              <a:t>верхпроводящий соленоид (7 Тл) с косвенным охлаждением криокулерами для терагерцового излучения. </a:t>
            </a:r>
            <a:r>
              <a:rPr lang="en-US" sz="1050" dirty="0" smtClean="0"/>
              <a:t>//</a:t>
            </a:r>
            <a:r>
              <a:rPr lang="ru-RU" sz="1050" dirty="0">
                <a:solidFill>
                  <a:srgbClr val="0070C0"/>
                </a:solidFill>
              </a:rPr>
              <a:t>Поверхность. Рентгеновские, синхротронные и нейтронные исследования. 2023. №11. С.78-83. </a:t>
            </a:r>
            <a:r>
              <a:rPr lang="ru-RU" sz="1050" dirty="0">
                <a:solidFill>
                  <a:srgbClr val="FF0000"/>
                </a:solidFill>
              </a:rPr>
              <a:t>DOI: 10.31857/S1028096023110079</a:t>
            </a:r>
            <a:r>
              <a:rPr lang="en-US" sz="1050" dirty="0">
                <a:solidFill>
                  <a:srgbClr val="FF0000"/>
                </a:solidFill>
              </a:rPr>
              <a:t>.</a:t>
            </a:r>
            <a:endParaRPr lang="ru-RU" sz="1050" dirty="0">
              <a:solidFill>
                <a:srgbClr val="FF000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dirty="0" smtClean="0"/>
              <a:t>2. А.В</a:t>
            </a:r>
            <a:r>
              <a:rPr lang="ru-RU" sz="1050" dirty="0"/>
              <a:t>. Брагин и др. П</a:t>
            </a:r>
            <a:r>
              <a:rPr lang="ru-RU" sz="1050" dirty="0" smtClean="0"/>
              <a:t>ервые результаты терагерцовой спектроскопии веществ в сильном магнитном поле на НЛСЭ. // </a:t>
            </a:r>
            <a:r>
              <a:rPr lang="ru-RU" sz="1050" dirty="0">
                <a:solidFill>
                  <a:srgbClr val="0070C0"/>
                </a:solidFill>
              </a:rPr>
              <a:t>Поверхность, Рентгеновские, синхротронные и нейтронные исследования</a:t>
            </a:r>
            <a:r>
              <a:rPr lang="ru-RU" sz="1050" dirty="0"/>
              <a:t> (принято к </a:t>
            </a:r>
            <a:r>
              <a:rPr lang="ru-RU" sz="1050" dirty="0" smtClean="0"/>
              <a:t>публикации).</a:t>
            </a:r>
            <a:endParaRPr lang="ru-RU" sz="1050" dirty="0"/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7406" y="1655698"/>
            <a:ext cx="8737373" cy="221356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Запущен в эксплуатацию сверхпроводящий соленоид, с максимальным  полем 7 Тл и высокой однородностью (менее  0,25%) для проведения экспериментов по терагерцовой спектроскопии на Новосибирском Лазере на Свободных Электронах. Использование соленоида создаёт уникальные условия для проведения экспериментов по  терагерцовой спектроскопии в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сильном магнитном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поле и существенно расширяет  возможности получения информации о состоянии исследуемых молекул. Соленоид успешно отработал в первых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экспериментах 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2024 г. и позволил получить первые уникальные результаты. Были проведены измерения спектров трёх газообразных веществ: NO,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HBr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и HCN. Полученные результаты показывают большое научное значение и перспективность  нового метода исследований. 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9567" y="96370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Запущен сверхпроводящий  соленоид для </a:t>
            </a:r>
            <a:r>
              <a:rPr lang="ru-RU" sz="1800" b="1" dirty="0" smtClean="0">
                <a:solidFill>
                  <a:srgbClr val="18397A"/>
                </a:solidFill>
              </a:rPr>
              <a:t>терагерцовой </a:t>
            </a:r>
            <a:r>
              <a:rPr lang="ru-RU" sz="1800" b="1" dirty="0">
                <a:solidFill>
                  <a:srgbClr val="18397A"/>
                </a:solidFill>
              </a:rPr>
              <a:t>спектроскопии на Новосибирском ЛСЭ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685800" y="3206663"/>
            <a:ext cx="264160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Ввод тока в сверхпроводящий соленоид</a:t>
            </a:r>
            <a:endParaRPr lang="en-US" sz="9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04" b="5222"/>
          <a:stretch/>
        </p:blipFill>
        <p:spPr>
          <a:xfrm>
            <a:off x="506692" y="1323145"/>
            <a:ext cx="2820714" cy="1689777"/>
          </a:xfrm>
          <a:prstGeom prst="rect">
            <a:avLst/>
          </a:prstGeom>
        </p:spPr>
      </p:pic>
      <p:pic>
        <p:nvPicPr>
          <p:cNvPr id="16" name="Рисунок 15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9"/>
          <a:stretch/>
        </p:blipFill>
        <p:spPr bwMode="auto">
          <a:xfrm>
            <a:off x="832769" y="3906608"/>
            <a:ext cx="2858697" cy="1502046"/>
          </a:xfrm>
          <a:prstGeom prst="rect">
            <a:avLst/>
          </a:prstGeom>
          <a:noFill/>
        </p:spPr>
      </p:pic>
      <p:pic>
        <p:nvPicPr>
          <p:cNvPr id="17" name="Рисунок 16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0"/>
          <a:stretch/>
        </p:blipFill>
        <p:spPr bwMode="auto">
          <a:xfrm>
            <a:off x="4089400" y="3924708"/>
            <a:ext cx="3460362" cy="1547896"/>
          </a:xfrm>
          <a:prstGeom prst="rect">
            <a:avLst/>
          </a:prstGeom>
          <a:noFill/>
        </p:spPr>
      </p:pic>
      <p:pic>
        <p:nvPicPr>
          <p:cNvPr id="18" name="Рисунок 17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640" y="3754309"/>
            <a:ext cx="3173271" cy="1558470"/>
          </a:xfrm>
          <a:prstGeom prst="rect">
            <a:avLst/>
          </a:prstGeom>
          <a:noFill/>
        </p:spPr>
      </p:pic>
      <p:sp>
        <p:nvSpPr>
          <p:cNvPr id="19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506692" y="5408654"/>
            <a:ext cx="3903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FID-сигналы молекул NO с поляризацией перпендикулярной поляризации излучения НЛСЭ, возникающие после возбуждения коротким (100 </a:t>
            </a:r>
            <a:r>
              <a:rPr lang="ru-RU" sz="900" dirty="0" err="1"/>
              <a:t>пс</a:t>
            </a:r>
            <a:r>
              <a:rPr lang="ru-RU" sz="900" dirty="0"/>
              <a:t>) импульсом на длине волны λ = 153.4 мкм в магнитном поле соленоида с индукцией: 0.54 Тл (</a:t>
            </a:r>
            <a:r>
              <a:rPr lang="ru-RU" sz="900" i="1" dirty="0"/>
              <a:t>1</a:t>
            </a:r>
            <a:r>
              <a:rPr lang="ru-RU" sz="900" dirty="0"/>
              <a:t>); 2.0 Тл (</a:t>
            </a:r>
            <a:r>
              <a:rPr lang="ru-RU" sz="900" i="1" dirty="0"/>
              <a:t>2</a:t>
            </a:r>
            <a:r>
              <a:rPr lang="ru-RU" sz="900" dirty="0"/>
              <a:t>); 3.6 Тл (</a:t>
            </a:r>
            <a:r>
              <a:rPr lang="ru-RU" sz="900" i="1" dirty="0"/>
              <a:t>3</a:t>
            </a:r>
            <a:r>
              <a:rPr lang="ru-RU" sz="900" dirty="0"/>
              <a:t>).</a:t>
            </a:r>
            <a:endParaRPr lang="en-US" sz="900" dirty="0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4461932" y="5387026"/>
            <a:ext cx="3903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FID-сигнал молекул </a:t>
            </a:r>
            <a:r>
              <a:rPr lang="en-US" sz="900" dirty="0" err="1"/>
              <a:t>HBr</a:t>
            </a:r>
            <a:r>
              <a:rPr lang="ru-RU" sz="900" dirty="0"/>
              <a:t> в магнитном поле соленоида с максимальной индукцией 7 Тл, возникающий после возбуждения коротким (100 </a:t>
            </a:r>
            <a:r>
              <a:rPr lang="ru-RU" sz="900" dirty="0" err="1"/>
              <a:t>пс</a:t>
            </a:r>
            <a:r>
              <a:rPr lang="ru-RU" sz="900" dirty="0"/>
              <a:t>) импульсом НЛСЭ (λ = 149.9 мкм). Поляризация FID-сигнала перпендикулярна направлению поляризации излучения НЛСЭ.</a:t>
            </a:r>
            <a:endParaRPr lang="en-US" sz="900" dirty="0"/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8161640" y="5417163"/>
            <a:ext cx="3903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FID-сигнал молекул HCN в магнитном поле соленоида с максимальной индукцией 7 Тл, возникающий после возбуждения коротким (100 </a:t>
            </a:r>
            <a:r>
              <a:rPr lang="ru-RU" sz="900" dirty="0" err="1"/>
              <a:t>пс</a:t>
            </a:r>
            <a:r>
              <a:rPr lang="ru-RU" sz="900" dirty="0"/>
              <a:t>) импульсом НЛСЭ (λ = 141.3 мкм). </a:t>
            </a:r>
            <a:r>
              <a:rPr lang="en-US" sz="900" dirty="0"/>
              <a:t> </a:t>
            </a:r>
            <a:r>
              <a:rPr lang="ru-RU" sz="900" dirty="0"/>
              <a:t>Поляризация FID-сигнала перпендикулярна направлению поляризации излучения НЛСЭ.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8248</TotalTime>
  <Words>357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Запущен сверхпроводящий  соленоид для терагерцовой спектроскопии на Новосибирском ЛСЭ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RePack by Diakov</cp:lastModifiedBy>
  <cp:revision>663</cp:revision>
  <cp:lastPrinted>2020-01-14T01:52:00Z</cp:lastPrinted>
  <dcterms:created xsi:type="dcterms:W3CDTF">2019-05-20T10:35:54Z</dcterms:created>
  <dcterms:modified xsi:type="dcterms:W3CDTF">2024-11-25T04:42:16Z</dcterms:modified>
</cp:coreProperties>
</file>