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85" d="100"/>
          <a:sy n="185" d="100"/>
        </p:scale>
        <p:origin x="336" y="162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759484" y="1748204"/>
            <a:ext cx="3910739" cy="523218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Авторы: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Е.А.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Шмигельский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А.К.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Мейстер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И.С. Черноштанов, А.А. Лизунов, А.Л. Соломахин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49871" y="6019510"/>
            <a:ext cx="5093021" cy="57707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1050" dirty="0"/>
              <a:t>: </a:t>
            </a:r>
            <a:r>
              <a:rPr lang="en-US" sz="1050" dirty="0" err="1"/>
              <a:t>Shmigelsky</a:t>
            </a:r>
            <a:r>
              <a:rPr lang="en-US" sz="1050" dirty="0"/>
              <a:t> E. A. et al. Kinetic instabilities in two-isotopic plasma in the gas-dynamic trap magnetic mirror //Journal of Plasma Physics. – 2024. – V. 90. – №. 6. – P. 905900605, </a:t>
            </a:r>
            <a:r>
              <a:rPr lang="en-US" sz="1050" dirty="0">
                <a:solidFill>
                  <a:srgbClr val="FF0000"/>
                </a:solidFill>
              </a:rPr>
              <a:t>DOI: 10.1017/S0022377824001399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16663" y="2328004"/>
            <a:ext cx="5553560" cy="3298076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endParaRPr lang="ru-RU" sz="1600" b="1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В эксперименте на осесимметричной открытой магнитной ловушке ГДЛ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исследованы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свойства кинетической неустойчивости, развивающейся в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дейтериево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-водородной плазме. Их совокупность позволила идентифицировать неустойчивость как дрейфово-конусную ионно-циклотронную (ДКН): азимутальные волновые числа преимущественно равны от 2 до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5;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неустойчивость распространяется вдоль направления ионного циклотронного вращения. Показано, что возможно подавление ДКН в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двухизотопной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плазме, если доля мишенного дейтерия превышает 65%. Энергия теряемых при возбуждении неустойчивости быстрых ионов равна 10±4 кэВ. Результаты измерений согласуются с представлением о том, что ДКН развивается при взаимодействии с ионами, находящимися вблизи конуса потерь, и рассеивает эти же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ионы.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30301" y="1295744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8397A"/>
                </a:solidFill>
              </a:rPr>
              <a:t>Определен тип кинетической неустойчивости в </a:t>
            </a:r>
            <a:r>
              <a:rPr lang="ru-RU" sz="1800" b="1" dirty="0" err="1" smtClean="0">
                <a:solidFill>
                  <a:srgbClr val="18397A"/>
                </a:solidFill>
              </a:rPr>
              <a:t>двухизотопной</a:t>
            </a:r>
            <a:r>
              <a:rPr lang="ru-RU" sz="1800" b="1" dirty="0" smtClean="0">
                <a:solidFill>
                  <a:srgbClr val="18397A"/>
                </a:solidFill>
              </a:rPr>
              <a:t> плазме газодинамической ловушки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064BFBE-718E-4752-A019-5CA02D421BB5}"/>
              </a:ext>
            </a:extLst>
          </p:cNvPr>
          <p:cNvSpPr/>
          <p:nvPr/>
        </p:nvSpPr>
        <p:spPr>
          <a:xfrm>
            <a:off x="914399" y="5373179"/>
            <a:ext cx="46155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900" dirty="0" smtClean="0"/>
              <a:t>Динамика </a:t>
            </a:r>
            <a:r>
              <a:rPr lang="ru-RU" sz="900" dirty="0"/>
              <a:t>азимутального волнового числа m (a, b) и амплитуды (c) дрейфово-конусной </a:t>
            </a:r>
            <a:r>
              <a:rPr lang="ru-RU" sz="900" dirty="0" smtClean="0"/>
              <a:t>ионно-циклотронной </a:t>
            </a:r>
            <a:r>
              <a:rPr lang="ru-RU" sz="900" dirty="0"/>
              <a:t>неустойчивости в разрядах с водородной мишенью при различных плотностях (d). На гистограммах (e, f) приведено кумулятивное распределение m по серии разрядов.</a:t>
            </a:r>
            <a:endParaRPr lang="ru-RU" sz="900" dirty="0"/>
          </a:p>
        </p:txBody>
      </p:sp>
      <p:pic>
        <p:nvPicPr>
          <p:cNvPr id="14" name="Рисунок 13"/>
          <p:cNvPicPr/>
          <p:nvPr/>
        </p:nvPicPr>
        <p:blipFill>
          <a:blip r:embed="rId3"/>
          <a:stretch>
            <a:fillRect/>
          </a:stretch>
        </p:blipFill>
        <p:spPr>
          <a:xfrm>
            <a:off x="545966" y="2414725"/>
            <a:ext cx="5203905" cy="2721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8176</TotalTime>
  <Words>239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Определен тип кинетической неустойчивости в двухизотопной плазме газодинамической ловушки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Elena I. Soldatkina</cp:lastModifiedBy>
  <cp:revision>667</cp:revision>
  <cp:lastPrinted>2020-01-14T01:52:00Z</cp:lastPrinted>
  <dcterms:created xsi:type="dcterms:W3CDTF">2019-05-20T10:35:54Z</dcterms:created>
  <dcterms:modified xsi:type="dcterms:W3CDTF">2024-11-22T04:42:04Z</dcterms:modified>
</cp:coreProperties>
</file>