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85" d="100"/>
          <a:sy n="185" d="100"/>
        </p:scale>
        <p:origin x="336" y="162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720769" y="1711601"/>
            <a:ext cx="3691697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Авторы: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Е.И. Солдаткина, А.К.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Мейстер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П.А.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Багрянский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9445" y="5857965"/>
            <a:ext cx="5093021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: E.I. Soldatkina, et. al, Experimental issues of energy balance in open magnetic trap // Journal of Plasma Physics. – 2024. – Т. 90. – №. 2. – P. 975900203. </a:t>
            </a:r>
            <a:endParaRPr lang="ru-RU" sz="1050" dirty="0" smtClean="0"/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 smtClean="0">
                <a:solidFill>
                  <a:srgbClr val="FF0000"/>
                </a:solidFill>
              </a:rPr>
              <a:t>DOI</a:t>
            </a:r>
            <a:r>
              <a:rPr lang="en-US" sz="1050" dirty="0">
                <a:solidFill>
                  <a:srgbClr val="FF0000"/>
                </a:solidFill>
              </a:rPr>
              <a:t>: 10.1017/S0022377824000254</a:t>
            </a:r>
            <a:r>
              <a:rPr lang="en-US" sz="1050" dirty="0"/>
              <a:t>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38615" y="2234819"/>
            <a:ext cx="5373851" cy="3268711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Проведены измерения потерь энергии из плазмы газодинамической ловушки по различным каналам, которые определяют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энергоэффективность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системы и критически важны для обоснования проектов будущих термоядерных установок на основе открытой магнитной ловушки. В энергобалансе учтены потери энергии, обусловленные различными физическими механизмами, такими как газодинамическое вытекание плазмы через пробки ловушки, перезарядка ионов плазмы на остаточном газе, излучение энергии атомами, контакт внешних слоев плазмы с радиальными электродами, а также оценена мощность, накопленная в популяции быстрых ионов: см. рисунок 1. Суммарно в перечисленных каналах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энергопотерь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измерено около 80% захваченной в плазму мощности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295744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Измерены потери энергии из плазмы Газодинамической ловушки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1098655" y="5431414"/>
            <a:ext cx="44829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/>
              <a:t>Измеренные в эксперименте потоки мощности: </a:t>
            </a:r>
            <a:r>
              <a:rPr lang="ru-RU" sz="900" dirty="0" err="1"/>
              <a:t>P</a:t>
            </a:r>
            <a:r>
              <a:rPr lang="ru-RU" sz="900" baseline="-25000" dirty="0" err="1"/>
              <a:t>cap</a:t>
            </a:r>
            <a:r>
              <a:rPr lang="ru-RU" sz="900" dirty="0"/>
              <a:t> – захваченная в плазму мощность, </a:t>
            </a:r>
            <a:r>
              <a:rPr lang="ru-RU" sz="900" dirty="0" err="1"/>
              <a:t>P</a:t>
            </a:r>
            <a:r>
              <a:rPr lang="ru-RU" sz="900" baseline="-25000" dirty="0" err="1"/>
              <a:t>axial</a:t>
            </a:r>
            <a:r>
              <a:rPr lang="ru-RU" sz="900" dirty="0"/>
              <a:t> – потери через магнитные пробки, </a:t>
            </a:r>
            <a:r>
              <a:rPr lang="ru-RU" sz="900" dirty="0" err="1"/>
              <a:t>P</a:t>
            </a:r>
            <a:r>
              <a:rPr lang="ru-RU" sz="900" baseline="-25000" dirty="0" err="1"/>
              <a:t>wall</a:t>
            </a:r>
            <a:r>
              <a:rPr lang="ru-RU" sz="900" dirty="0"/>
              <a:t> – потери на стенку вакуумной камеры, </a:t>
            </a:r>
            <a:r>
              <a:rPr lang="ru-RU" sz="900" dirty="0" err="1"/>
              <a:t>dW</a:t>
            </a:r>
            <a:r>
              <a:rPr lang="ru-RU" sz="900" baseline="-25000" dirty="0" err="1"/>
              <a:t>fast</a:t>
            </a:r>
            <a:r>
              <a:rPr lang="ru-RU" sz="900" dirty="0"/>
              <a:t>/</a:t>
            </a:r>
            <a:r>
              <a:rPr lang="ru-RU" sz="900" dirty="0" err="1"/>
              <a:t>dt</a:t>
            </a:r>
            <a:r>
              <a:rPr lang="ru-RU" sz="900" dirty="0"/>
              <a:t> – мощность, накопленная в популяции горячих ионов, P</a:t>
            </a:r>
            <a:r>
              <a:rPr lang="ru-RU" sz="900" baseline="-25000" dirty="0"/>
              <a:t>Σ</a:t>
            </a:r>
            <a:r>
              <a:rPr lang="ru-RU" sz="900" dirty="0"/>
              <a:t> – суммарная мощность измеренных </a:t>
            </a:r>
            <a:r>
              <a:rPr lang="ru-RU" sz="900" dirty="0" smtClean="0"/>
              <a:t>потерь.</a:t>
            </a:r>
            <a:endParaRPr lang="ru-RU" sz="900" dirty="0"/>
          </a:p>
        </p:txBody>
      </p:sp>
      <p:pic>
        <p:nvPicPr>
          <p:cNvPr id="12" name="Рисунок 1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" r="1267"/>
          <a:stretch/>
        </p:blipFill>
        <p:spPr>
          <a:xfrm>
            <a:off x="926941" y="2009813"/>
            <a:ext cx="4654657" cy="33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8166</TotalTime>
  <Words>225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Измерены потери энергии из плазмы Газодинамической ловушки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Elena I. Soldatkina</cp:lastModifiedBy>
  <cp:revision>664</cp:revision>
  <cp:lastPrinted>2020-01-14T01:52:00Z</cp:lastPrinted>
  <dcterms:created xsi:type="dcterms:W3CDTF">2019-05-20T10:35:54Z</dcterms:created>
  <dcterms:modified xsi:type="dcterms:W3CDTF">2024-11-22T04:28:43Z</dcterms:modified>
</cp:coreProperties>
</file>