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3" d="100"/>
          <a:sy n="113" d="100"/>
        </p:scale>
        <p:origin x="1098" y="9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01.12.2023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01.12.2023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01.12.2023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01.12.2023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01.12.2023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01.12.2023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726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Федеральное 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государственное бюджетное учреждение науки </a:t>
            </a:r>
          </a:p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СО РАН (ИЯФ СО РАН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)</a:t>
            </a:r>
            <a:endParaRPr lang="ru-RU" sz="24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264140" y="1722124"/>
            <a:ext cx="6540499" cy="95410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Авторы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:</a:t>
            </a:r>
            <a:r>
              <a:rPr lang="en-US" sz="1400" b="1" i="1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Бедарева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Т.В., Бобровников В.С., Блинов В.Е., Быков А.В., Быков Т.А.,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Димова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Т.В., Захаров С.А.,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Касатов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Д.А., Колесников Я.А.,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Кошкарев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А.М.,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Овтин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И.В., Радченко О.В., Савинов С.С.,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Сковпень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Ю.И., Соколова Е.О.,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Таскаев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 С.Ю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Таюрский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В.А.,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Щудло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И.М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.</a:t>
            </a:r>
            <a:r>
              <a:rPr lang="en-US" sz="1400" b="1" i="1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44648"/>
            <a:ext cx="11442818" cy="57707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5" y="2357135"/>
            <a:ext cx="6578607" cy="4150938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Стенд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предназначен для проведения исследований радиационного старения перспективных материалов и приборов для области ФВЭ с возможностью набора дозы в единицах потока эквивалентных нейтронов до 10</a:t>
            </a:r>
            <a:r>
              <a:rPr lang="ru-RU" sz="1600" baseline="30000" dirty="0">
                <a:solidFill>
                  <a:srgbClr val="163470"/>
                </a:solidFill>
                <a:latin typeface="Calibri"/>
              </a:rPr>
              <a:t>14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neq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/см</a:t>
            </a:r>
            <a:r>
              <a:rPr lang="ru-RU" sz="1600" baseline="30000" dirty="0">
                <a:solidFill>
                  <a:srgbClr val="163470"/>
                </a:solidFill>
                <a:latin typeface="Calibri"/>
              </a:rPr>
              <a:t>2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. Стенд создан на базе установки БНЗТ с использованием быстрых нейтронов в качестве источника радиационного излучения. Для реализации стенда были разработаны и созданы следующие системы: вакуумный тракт, мишенный узел и свинцовый концентратор. На стенде был успешно проведен эксперимент по исследованию деградации оптической прозрачности ряда образцов оптических волокон, используемых в системе лазерной калибровки калориметра детектора CMS (CERN). Полученное падение оптической прозрачности составило от 20% до 30%. В настоящее время завершаются работы по модернизации стенда направленные на возможность проведения радиационных исследований твердотельных ФЭУ.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60146" y="1054745"/>
            <a:ext cx="10604447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Создан уникальный стенд для проведения радиационных тестов с быстрыми нейтронами на установке БНЗТ</a:t>
            </a: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7247" y="3799809"/>
            <a:ext cx="4650148" cy="26160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 smtClean="0">
                <a:solidFill>
                  <a:srgbClr val="163470"/>
                </a:solidFill>
              </a:rPr>
              <a:t>Пример </a:t>
            </a:r>
            <a:r>
              <a:rPr lang="ru-RU" sz="1100" dirty="0">
                <a:solidFill>
                  <a:srgbClr val="163470"/>
                </a:solidFill>
              </a:rPr>
              <a:t>изменения прозрачности оптического волокна марки HCP200-20.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27" y="0"/>
            <a:ext cx="852855" cy="102140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557" y="1800333"/>
            <a:ext cx="4485528" cy="179421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77247" y="4261294"/>
            <a:ext cx="4650148" cy="769439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r>
              <a:rPr lang="ru-RU" sz="1100" dirty="0" smtClean="0"/>
              <a:t>Публикация: </a:t>
            </a:r>
            <a:r>
              <a:rPr lang="ru-RU" sz="1100" dirty="0"/>
              <a:t>Свидетельство о государственной регистрации программы для ЭВМ № 2023685554, автор: Бобровников В.С. «Пакет для анализа эксперимента по исследованию радиационного старения оптического волокна».</a:t>
            </a: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7926</TotalTime>
  <Words>245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Создан уникальный стенд для проведения радиационных тестов с быстрыми нейтронами на установке БНЗТ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656</cp:revision>
  <cp:lastPrinted>2020-01-14T01:52:00Z</cp:lastPrinted>
  <dcterms:created xsi:type="dcterms:W3CDTF">2019-05-20T10:35:54Z</dcterms:created>
  <dcterms:modified xsi:type="dcterms:W3CDTF">2023-12-01T07:52:37Z</dcterms:modified>
</cp:coreProperties>
</file>