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20112" y="211846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1" y="1655005"/>
            <a:ext cx="3670320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СНД (ИЯФ СО РАН)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37034" y="5525363"/>
            <a:ext cx="5093021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M. N. </a:t>
            </a:r>
            <a:r>
              <a:rPr lang="en-US" sz="1050" dirty="0" err="1"/>
              <a:t>Achasov</a:t>
            </a:r>
            <a:r>
              <a:rPr lang="en-US" sz="1050" dirty="0"/>
              <a:t> et al. (SND Collaboration) </a:t>
            </a:r>
            <a:r>
              <a:rPr lang="en-US" sz="1050" dirty="0" smtClean="0"/>
              <a:t>Study of the Process </a:t>
            </a:r>
            <a:r>
              <a:rPr lang="en-US" sz="1050" dirty="0" err="1" smtClean="0"/>
              <a:t>e+e</a:t>
            </a:r>
            <a:r>
              <a:rPr lang="en-US" sz="1050" dirty="0" smtClean="0"/>
              <a:t>− → </a:t>
            </a:r>
            <a:r>
              <a:rPr lang="en-US" sz="1050" dirty="0" err="1" smtClean="0"/>
              <a:t>ηγ</a:t>
            </a:r>
            <a:r>
              <a:rPr lang="en-US" sz="1050" dirty="0" smtClean="0"/>
              <a:t> →7 γ in the Energy Range √s = 1.07−2 </a:t>
            </a:r>
            <a:r>
              <a:rPr lang="en-US" sz="1050" dirty="0" err="1" smtClean="0"/>
              <a:t>GeV</a:t>
            </a:r>
            <a:r>
              <a:rPr lang="en-US" sz="1050" dirty="0" smtClean="0"/>
              <a:t> // Physics of Atomic Nuclei, 2023, Vol. 86, No. 6, pp. 930–936. </a:t>
            </a:r>
            <a:r>
              <a:rPr lang="en-US" sz="1050" b="1" dirty="0" smtClean="0"/>
              <a:t>DOI: 10.1134/S1063778823060042</a:t>
            </a:r>
            <a:endParaRPr lang="en-US" sz="105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096001" y="1962780"/>
            <a:ext cx="5306940" cy="382629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 эксперименте на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baseline="30000" dirty="0" err="1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baseline="300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коллайдере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ВЭПП-2000 с детектором СНД в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диапазоне  энергии 1.0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--2.00 ГэВ измерялось сечение процесса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baseline="30000" dirty="0" err="1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US" sz="1600" b="1" baseline="300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→ </a:t>
            </a:r>
            <a:r>
              <a:rPr lang="el-GR" sz="1600" b="1" dirty="0" smtClean="0">
                <a:solidFill>
                  <a:schemeClr val="accent1">
                    <a:lumMod val="75000"/>
                  </a:schemeClr>
                </a:solidFill>
              </a:rPr>
              <a:t>ηγ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Возросшая, по сравнению с предыдущим анализом, в 7 раз интегральная светимость позволила принципиально изменить подход к получению числа событий искомого процесса. Кроме того были уточнены сечения фоновых процессов (некоторые были впервые измерены), что потребовало переосмыслить предыдущий анализ. Новые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лежат значительно ниже предыдущих в диапазоне энергии меньше 1.25 ГэВ, но полученные в результате аппроксимации сечения в модели векторной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доминантности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значения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сечений в максимумах резонансов хорошо согласуются с оценками на основе предсказаний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</a:rPr>
              <a:t>кварковой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модели.</a:t>
            </a:r>
          </a:p>
          <a:p>
            <a:pPr marL="0" indent="0">
              <a:buNone/>
            </a:pP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96761" y="110871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Проведено измерение сечения процесса </a:t>
            </a:r>
            <a:r>
              <a:rPr lang="ru-RU" sz="1800" b="1" dirty="0" err="1">
                <a:solidFill>
                  <a:srgbClr val="18397A"/>
                </a:solidFill>
              </a:rPr>
              <a:t>e+e</a:t>
            </a:r>
            <a:r>
              <a:rPr lang="ru-RU" sz="1800" b="1" dirty="0">
                <a:solidFill>
                  <a:srgbClr val="18397A"/>
                </a:solidFill>
              </a:rPr>
              <a:t>- → </a:t>
            </a:r>
            <a:r>
              <a:rPr lang="ru-RU" sz="1800" b="1" dirty="0" err="1">
                <a:solidFill>
                  <a:srgbClr val="18397A"/>
                </a:solidFill>
              </a:rPr>
              <a:t>ηγ</a:t>
            </a:r>
            <a:r>
              <a:rPr lang="ru-RU" sz="1800" b="1" dirty="0">
                <a:solidFill>
                  <a:srgbClr val="18397A"/>
                </a:solidFill>
              </a:rPr>
              <a:t> с лучшей точностью в </a:t>
            </a:r>
            <a:r>
              <a:rPr lang="ru-RU" sz="1800" b="1" dirty="0" smtClean="0">
                <a:solidFill>
                  <a:srgbClr val="18397A"/>
                </a:solidFill>
              </a:rPr>
              <a:t>интервале энергии в системе центра масс от 1.07 до 2.00 ГэВ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5525363"/>
            <a:ext cx="534247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Измеренное в данной работе сечение процесса </a:t>
            </a:r>
            <a:r>
              <a:rPr lang="ru-RU" sz="900" dirty="0" err="1" smtClean="0"/>
              <a:t>e</a:t>
            </a:r>
            <a:r>
              <a:rPr lang="en-US" sz="900" baseline="30000" dirty="0" smtClean="0"/>
              <a:t>+</a:t>
            </a:r>
            <a:r>
              <a:rPr lang="en-US" sz="900" dirty="0" smtClean="0"/>
              <a:t> </a:t>
            </a:r>
            <a:r>
              <a:rPr lang="ru-RU" sz="900" dirty="0" err="1" smtClean="0"/>
              <a:t>e</a:t>
            </a:r>
            <a:r>
              <a:rPr lang="en-US" sz="900" baseline="30000" dirty="0" smtClean="0"/>
              <a:t>-</a:t>
            </a:r>
            <a:r>
              <a:rPr lang="ru-RU" sz="900" dirty="0" smtClean="0"/>
              <a:t> → </a:t>
            </a:r>
            <a:r>
              <a:rPr lang="el-GR" sz="900" dirty="0" smtClean="0"/>
              <a:t>ηγ</a:t>
            </a:r>
            <a:r>
              <a:rPr lang="en-US" sz="900" dirty="0" smtClean="0"/>
              <a:t> </a:t>
            </a:r>
            <a:r>
              <a:rPr lang="ru-RU" sz="900" dirty="0" smtClean="0"/>
              <a:t>в сравнении с сечением, полученным ранее. Штриховая кривая – результат аппроксимации с учетом только  </a:t>
            </a:r>
            <a:r>
              <a:rPr lang="el-GR" sz="900" dirty="0" smtClean="0"/>
              <a:t>ρ</a:t>
            </a:r>
            <a:r>
              <a:rPr lang="en-US" sz="900" dirty="0" smtClean="0"/>
              <a:t>-, </a:t>
            </a:r>
            <a:r>
              <a:rPr lang="el-GR" sz="900" dirty="0" smtClean="0"/>
              <a:t>ω</a:t>
            </a:r>
            <a:r>
              <a:rPr lang="en-US" sz="900" dirty="0" smtClean="0"/>
              <a:t>- </a:t>
            </a:r>
            <a:r>
              <a:rPr lang="ru-RU" sz="900" dirty="0" smtClean="0"/>
              <a:t>и </a:t>
            </a:r>
            <a:r>
              <a:rPr lang="el-GR" sz="900" dirty="0" smtClean="0"/>
              <a:t>φ</a:t>
            </a:r>
            <a:r>
              <a:rPr lang="ru-RU" sz="900" dirty="0" smtClean="0"/>
              <a:t>-мезонов, сплошная кривая – результат аппроксимации с дополнительным вкладом двух возбужденных векторных резонансов.</a:t>
            </a:r>
            <a:endParaRPr lang="en-US" sz="900" dirty="0"/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6761" y="1699642"/>
            <a:ext cx="3738840" cy="3685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8187</TotalTime>
  <Words>260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Проведено измерение сечения процесса e+e- → ηγ с лучшей точностью в интервале энергии в системе центра масс от 1.07 до 2.00 ГэВ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662</cp:revision>
  <cp:lastPrinted>2020-01-14T01:52:00Z</cp:lastPrinted>
  <dcterms:created xsi:type="dcterms:W3CDTF">2019-05-20T10:35:54Z</dcterms:created>
  <dcterms:modified xsi:type="dcterms:W3CDTF">2023-11-28T10:25:23Z</dcterms:modified>
</cp:coreProperties>
</file>