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43783" y="1439571"/>
            <a:ext cx="10282330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dirty="0"/>
              <a:t>Авторы: А.Г. </a:t>
            </a:r>
            <a:r>
              <a:rPr lang="ru-RU" sz="1400" dirty="0" err="1"/>
              <a:t>Грозин</a:t>
            </a:r>
            <a:r>
              <a:rPr lang="ru-RU" sz="1400" dirty="0"/>
              <a:t>, Р.Н. Ли, А.П. </a:t>
            </a:r>
            <a:r>
              <a:rPr lang="ru-RU" sz="1400" dirty="0" err="1"/>
              <a:t>Пикельнер</a:t>
            </a:r>
            <a:r>
              <a:rPr lang="ru-RU" sz="1400" dirty="0"/>
              <a:t> (ОИЯИ).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2358" y="5427246"/>
            <a:ext cx="4801225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r>
              <a:rPr lang="en-US" sz="1050" dirty="0" smtClean="0"/>
              <a:t>1.</a:t>
            </a:r>
            <a:r>
              <a:rPr lang="ru-RU" sz="1050" dirty="0" smtClean="0"/>
              <a:t> </a:t>
            </a:r>
            <a:r>
              <a:rPr lang="en-US" sz="1050" dirty="0" smtClean="0"/>
              <a:t>Grozin</a:t>
            </a:r>
            <a:r>
              <a:rPr lang="en-US" sz="1050" dirty="0"/>
              <a:t>, A.G., Lee, R.N. &amp; </a:t>
            </a:r>
            <a:r>
              <a:rPr lang="en-US" sz="1050" dirty="0" err="1"/>
              <a:t>Pikelner</a:t>
            </a:r>
            <a:r>
              <a:rPr lang="en-US" sz="1050" dirty="0"/>
              <a:t>, A.F., J. High </a:t>
            </a:r>
            <a:r>
              <a:rPr lang="en-US" sz="1050" dirty="0" err="1"/>
              <a:t>Energ</a:t>
            </a:r>
            <a:r>
              <a:rPr lang="en-US" sz="1050" dirty="0"/>
              <a:t>. </a:t>
            </a:r>
            <a:r>
              <a:rPr lang="ru-RU" sz="1050" dirty="0" err="1"/>
              <a:t>Phys</a:t>
            </a:r>
            <a:r>
              <a:rPr lang="ru-RU" sz="1050" dirty="0"/>
              <a:t>. 11 (2022) 94.</a:t>
            </a:r>
          </a:p>
          <a:p>
            <a:r>
              <a:rPr lang="en-US" sz="1050" dirty="0" smtClean="0"/>
              <a:t>2.</a:t>
            </a:r>
            <a:r>
              <a:rPr lang="ru-RU" sz="1050" dirty="0" smtClean="0"/>
              <a:t> </a:t>
            </a:r>
            <a:r>
              <a:rPr lang="en-US" sz="1050" dirty="0" smtClean="0"/>
              <a:t>Lee</a:t>
            </a:r>
            <a:r>
              <a:rPr lang="en-US" sz="1050" dirty="0"/>
              <a:t>, R.N., </a:t>
            </a:r>
            <a:r>
              <a:rPr lang="en-US" sz="1050" dirty="0" err="1"/>
              <a:t>Pikelner</a:t>
            </a:r>
            <a:r>
              <a:rPr lang="en-US" sz="1050" dirty="0"/>
              <a:t>, A.F., [arXiv:2211.03668], submitted to J. High </a:t>
            </a:r>
            <a:r>
              <a:rPr lang="en-US" sz="1050" dirty="0" err="1"/>
              <a:t>Energ</a:t>
            </a:r>
            <a:r>
              <a:rPr lang="en-US" sz="1050" dirty="0"/>
              <a:t>. </a:t>
            </a:r>
            <a:r>
              <a:rPr lang="ru-RU" sz="1050" dirty="0" err="1"/>
              <a:t>Phys</a:t>
            </a:r>
            <a:r>
              <a:rPr lang="ru-RU" sz="1050" dirty="0"/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23583" y="1482948"/>
            <a:ext cx="5560270" cy="454102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Касповая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аномальная размерность </a:t>
            </a:r>
            <a:r>
              <a:rPr lang="ru-RU" sz="1600" dirty="0" err="1"/>
              <a:t>Γ</a:t>
            </a:r>
            <a:r>
              <a:rPr lang="ru-RU" sz="1600" baseline="-25000" dirty="0" err="1"/>
              <a:t>cusp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квантовой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хромодинамике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характеризует вероятность излучения мягких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глюонов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кварком, движущимся по траектории с изломом (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cusp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англ.) и является функцией угла излома. Она является прямым аналогом функции, определяющей вероятность излучения мягких фотонов, в квантовой электродинамике. Первый ненулевой член разложения </a:t>
            </a:r>
            <a:r>
              <a:rPr lang="ru-RU" sz="1600" dirty="0" err="1"/>
              <a:t>Γ</a:t>
            </a:r>
            <a:r>
              <a:rPr lang="ru-RU" sz="1600" baseline="-25000" dirty="0" err="1"/>
              <a:t>cusp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 малым углам (т.н.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bremsstrahlung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function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) является аналогом коэффициента 2α⁄3 в известной формуле для интенсивности дипольного излучения в классической электродинамике. Однако, в отличие от электродинамики, вследствие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неабелевого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характера сильных взаимодействий, и сама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касповая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аномальная размерность, и коэффициенты её разложения по малым углам являются рядами по константе сильной связи </a:t>
            </a:r>
            <a:r>
              <a:rPr lang="ru-RU" sz="1600" b="1" dirty="0"/>
              <a:t>α</a:t>
            </a:r>
            <a:r>
              <a:rPr lang="en-US" sz="1600" b="1" baseline="-25000" dirty="0"/>
              <a:t>S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Определение аналитических свойств интегралов, необходимых для фиксирования однородных решений, было выполнено с помощью нового метода, основанного на приведении конечных интегралов с помощью интегрирования по частям.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3" y="1107322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err="1"/>
              <a:t>Касповая</a:t>
            </a:r>
            <a:r>
              <a:rPr lang="ru-RU" sz="1800" b="1" dirty="0"/>
              <a:t> аномальная размерность в квантовой </a:t>
            </a:r>
            <a:r>
              <a:rPr lang="ru-RU" sz="1800" b="1" dirty="0" err="1"/>
              <a:t>хромодинамике</a:t>
            </a:r>
            <a:r>
              <a:rPr lang="ru-RU" sz="1800" b="1" dirty="0"/>
              <a:t> с точностью (α</a:t>
            </a:r>
            <a:r>
              <a:rPr lang="en-US" sz="1800" b="1" baseline="-25000" dirty="0"/>
              <a:t>S</a:t>
            </a:r>
            <a:r>
              <a:rPr lang="ru-RU" sz="1800" b="1" dirty="0"/>
              <a:t>)</a:t>
            </a:r>
            <a:r>
              <a:rPr lang="ru-RU" sz="1800" b="1" baseline="30000" dirty="0"/>
              <a:t>4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443783" y="4908996"/>
            <a:ext cx="4710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Пример интеграла, который потребовалось вычислить для получения результата, показан на рисунке</a:t>
            </a:r>
            <a:endParaRPr lang="en-US" sz="900" dirty="0"/>
          </a:p>
        </p:txBody>
      </p:sp>
      <p:pic>
        <p:nvPicPr>
          <p:cNvPr id="12" name="Изображение2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1794712" y="2282622"/>
            <a:ext cx="3656519" cy="234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8157</TotalTime>
  <Words>248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Касповая аномальная размерность в квантовой хромодинамике с точностью (αS)4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658</cp:revision>
  <cp:lastPrinted>2020-01-14T01:52:00Z</cp:lastPrinted>
  <dcterms:created xsi:type="dcterms:W3CDTF">2019-05-20T10:35:54Z</dcterms:created>
  <dcterms:modified xsi:type="dcterms:W3CDTF">2022-12-05T09:27:30Z</dcterms:modified>
</cp:coreProperties>
</file>