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21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71021" y="1676579"/>
            <a:ext cx="4984900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ru-RU" sz="1400" b="1" i="1" noProof="0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: А. </a:t>
            </a:r>
            <a:r>
              <a:rPr lang="ru-RU" sz="1400" b="1" i="1" noProof="0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Левичев</a:t>
            </a:r>
            <a:r>
              <a:rPr lang="ru-RU" sz="1400" b="1" i="1" noProof="0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А. Батраков. А. Павленко, Д. Никифоров, М. Арсентьева, В. Волков, А. Кондаков, О. Мешков,</a:t>
            </a:r>
            <a:r>
              <a:rPr lang="en-US" sz="1400" b="1" i="1" noProof="0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 Xiao Chao Ma</a:t>
            </a:r>
            <a:r>
              <a:rPr lang="ru-RU" sz="1400" b="1" i="1" noProof="0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С. </a:t>
            </a:r>
            <a:r>
              <a:rPr lang="ru-RU" sz="1400" b="1" i="1" noProof="0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Мотыгин</a:t>
            </a:r>
            <a:r>
              <a:rPr lang="ru-RU" sz="1400" b="1" i="1" noProof="0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 и др.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31942" y="2520769"/>
            <a:ext cx="4904794" cy="363203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Разработан линейный ускоритель инжектора ЦКП СКИФ. В ИЯФ СО РАН создан стенд по исследованию ключевых элементов ускорителя, который включает в себя источник электронов (СВЧ пушка), канал группировки с магнитной системой,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</a:rPr>
              <a:t>предускоритель-группирователь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и первая регулярная ускоряющая структура. Процесс исследования пучка разбит на три части: получение пучка на выходе СВЧ пушки, получение пучка в канале группировки и получение ускоренного пучка на выходе регулярной ускоряющей структуры. На данный момент получен пучок на выходе канала группировки, достигнуты необходимые параметры СВЧ пушки.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4712" y="1099621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Запущен </a:t>
            </a:r>
            <a:r>
              <a:rPr lang="ru-RU" sz="1800" b="1" dirty="0">
                <a:solidFill>
                  <a:srgbClr val="18397A"/>
                </a:solidFill>
              </a:rPr>
              <a:t>источник электронов - ВЧ-пушка - линейного ускорителя инжектора ЦКП СКИФ. Измеренные параметры ускоренного электронного пучка соответствуют проектным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B4E72DA-0A14-19F2-87E2-2A152A3473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995" y="4113244"/>
            <a:ext cx="2992357" cy="233366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30240" y="6396335"/>
            <a:ext cx="3360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Последовательность 5-и сгустков на стрик-камере</a:t>
            </a:r>
            <a:endParaRPr lang="ru-RU" sz="12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6546" y="1746885"/>
            <a:ext cx="2792961" cy="218630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24" y="1746885"/>
            <a:ext cx="2785978" cy="208948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56196" y="3781492"/>
            <a:ext cx="3360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СВЧ пушка с каналом группировки</a:t>
            </a:r>
            <a:endParaRPr lang="ru-RU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3410764" y="3913807"/>
            <a:ext cx="3360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Зависимость заряда с пушки </a:t>
            </a:r>
            <a:r>
              <a:rPr lang="en-US" sz="1200" dirty="0" smtClean="0"/>
              <a:t>vs</a:t>
            </a:r>
            <a:r>
              <a:rPr lang="ru-RU" sz="1200" dirty="0" smtClean="0"/>
              <a:t> напряжения смещения на катоде</a:t>
            </a:r>
            <a:endParaRPr lang="ru-RU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616452" y="4336786"/>
            <a:ext cx="30114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Получено</a:t>
            </a:r>
            <a:r>
              <a:rPr lang="ru-RU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smtClean="0"/>
              <a:t>Рабочая частота 178.5 МГц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smtClean="0"/>
              <a:t>Частота повторения до 10 Гц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smtClean="0"/>
              <a:t>Входная СВЧ мощность до 600 кВт, длительность импульса 100 </a:t>
            </a:r>
            <a:r>
              <a:rPr lang="ru-RU" sz="1200" dirty="0" err="1" smtClean="0"/>
              <a:t>мкс</a:t>
            </a:r>
            <a:endParaRPr lang="ru-RU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smtClean="0"/>
              <a:t>Заряд до 1 </a:t>
            </a:r>
            <a:r>
              <a:rPr lang="ru-RU" sz="1200" dirty="0" err="1" smtClean="0"/>
              <a:t>нКл</a:t>
            </a:r>
            <a:endParaRPr lang="ru-RU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smtClean="0"/>
              <a:t>Управление пучком: управляемая последовательность сгустков от 0 до 55 </a:t>
            </a:r>
            <a:r>
              <a:rPr lang="ru-RU" sz="1200" dirty="0" err="1" smtClean="0"/>
              <a:t>шт</a:t>
            </a:r>
            <a:r>
              <a:rPr lang="ru-RU" sz="1200" dirty="0" smtClean="0"/>
              <a:t> с частотой до </a:t>
            </a:r>
            <a:r>
              <a:rPr lang="ru-RU" sz="1200" dirty="0"/>
              <a:t>178.5 </a:t>
            </a:r>
            <a:r>
              <a:rPr lang="ru-RU" sz="1200" dirty="0" smtClean="0"/>
              <a:t>МГц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smtClean="0"/>
              <a:t>Энергия до 1 МэВ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smtClean="0"/>
              <a:t>Нормализованный </a:t>
            </a:r>
            <a:r>
              <a:rPr lang="ru-RU" sz="1200" dirty="0" err="1" smtClean="0"/>
              <a:t>эмиттанс</a:t>
            </a:r>
            <a:r>
              <a:rPr lang="ru-RU" sz="1200" dirty="0" smtClean="0"/>
              <a:t> 15 мм мрад энергии 0.8 МэВ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8203</TotalTime>
  <Words>238</Words>
  <Application>Microsoft Office PowerPoint</Application>
  <PresentationFormat>Широкоэкранный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Запущен источник электронов - ВЧ-пушка - линейного ускорителя инжектора ЦКП СКИФ. Измеренные параметры ускоренного электронного пучка соответствуют проектным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660</cp:revision>
  <cp:lastPrinted>2020-01-14T01:52:00Z</cp:lastPrinted>
  <dcterms:created xsi:type="dcterms:W3CDTF">2019-05-20T10:35:54Z</dcterms:created>
  <dcterms:modified xsi:type="dcterms:W3CDTF">2022-12-07T13:46:39Z</dcterms:modified>
</cp:coreProperties>
</file>