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83091" y="1513349"/>
            <a:ext cx="552239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Н.А. Мезенцев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В.А.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Шкаруба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В.М.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Цуканов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С.В.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Хрущев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4" y="6033628"/>
            <a:ext cx="5093021" cy="41549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ru-RU" sz="1050" dirty="0" err="1" smtClean="0"/>
              <a:t>В.А.Шкаруба</a:t>
            </a:r>
            <a:r>
              <a:rPr lang="ru-RU" sz="1050" dirty="0" smtClean="0"/>
              <a:t> </a:t>
            </a:r>
            <a:r>
              <a:rPr lang="ru-RU" sz="1050" dirty="0"/>
              <a:t>и др. «Сверхпроводящий ондулятор с периодом 15.6 мм и полем 1.2 Тл.» (будет опубликовано в «Известия РАН, серия физическая»).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07672" y="2061792"/>
            <a:ext cx="4904794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Полноразмерный 119 – полюсный сверхпроводящий ондулятор с периодом 15.6 мм,  уровнем магнитного поля 1.2 Тл и апертурой для пучка 6 мм был создан и успешно испытан в собственном криостате на основе косвенного охлаждения. В ходе испытаний был получен стабильный долговременный уровень магнитного поля величиной более 1.2 Тл.  Разработана методика коррекции качества магнитного поля дополнительными токами, позволившая достигнуть величины фазовой ошибки  менее 3 градусов, что является ключевым условием для генерации ондуляторного синхротронного излучения высокой интенсивности. Продемонстрирована надёжная долговременная работа криогенной системы с косвенным охлаждением, позволяющая работать автономно внутри биозащиты накопителя в течение нескольких лет. 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6994" y="1224270"/>
            <a:ext cx="11398491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Испытан сверхпроводящий </a:t>
            </a:r>
            <a:r>
              <a:rPr lang="ru-RU" sz="1800" b="1" dirty="0">
                <a:solidFill>
                  <a:srgbClr val="18397A"/>
                </a:solidFill>
              </a:rPr>
              <a:t>ондулятор с полем 1.2 Тл и периодом 15.6 мм для генерации синхротронного излучения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64BFBE-718E-4752-A019-5CA02D421BB5}"/>
              </a:ext>
            </a:extLst>
          </p:cNvPr>
          <p:cNvSpPr/>
          <p:nvPr/>
        </p:nvSpPr>
        <p:spPr>
          <a:xfrm>
            <a:off x="872086" y="6262240"/>
            <a:ext cx="5447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Расчётные </a:t>
            </a:r>
            <a:r>
              <a:rPr lang="ru-RU" sz="900" dirty="0"/>
              <a:t>спектры излучения  сверхпроводящего ондулятора  для  нескорректированного (1) и скорректированного магнитного поля (2)  (E=3 ГэВ, I=400мА, </a:t>
            </a:r>
            <a:r>
              <a:rPr lang="ru-RU" sz="900" dirty="0" err="1"/>
              <a:t>εx</a:t>
            </a:r>
            <a:r>
              <a:rPr lang="ru-RU" sz="900" dirty="0"/>
              <a:t> = 75 </a:t>
            </a:r>
            <a:r>
              <a:rPr lang="ru-RU" sz="900" dirty="0" err="1"/>
              <a:t>пм·рад</a:t>
            </a:r>
            <a:r>
              <a:rPr lang="ru-RU" sz="900" dirty="0"/>
              <a:t>, B=1.2 </a:t>
            </a:r>
            <a:r>
              <a:rPr lang="ru-RU" sz="900" dirty="0" err="1"/>
              <a:t>Tл</a:t>
            </a:r>
            <a:r>
              <a:rPr lang="ru-RU" sz="900" dirty="0"/>
              <a:t>).</a:t>
            </a:r>
            <a:endParaRPr lang="en-US" sz="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753527" y="3612351"/>
            <a:ext cx="5342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Магнитная </a:t>
            </a:r>
            <a:r>
              <a:rPr lang="ru-RU" sz="900" dirty="0"/>
              <a:t>система сверхпроводящего </a:t>
            </a:r>
            <a:r>
              <a:rPr lang="ru-RU" sz="900" dirty="0" smtClean="0"/>
              <a:t>ондулятора, и внешний </a:t>
            </a:r>
            <a:r>
              <a:rPr lang="ru-RU" sz="900" dirty="0"/>
              <a:t>вид сверхпроводящего ондулятора в криостате косвенного </a:t>
            </a:r>
            <a:r>
              <a:rPr lang="ru-RU" sz="900" dirty="0" smtClean="0"/>
              <a:t>охлаждения.</a:t>
            </a:r>
            <a:endParaRPr lang="en-US" sz="900" dirty="0"/>
          </a:p>
        </p:txBody>
      </p:sp>
      <p:pic>
        <p:nvPicPr>
          <p:cNvPr id="15" name="Рисунок 14" descr="D:\PROJECTS\Конференция СИ-2022\Статья Известия РАН Шкаруба\Рисунки\Рис.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783" y="3981683"/>
            <a:ext cx="3667713" cy="22805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4" descr="в сборее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84" y="1791489"/>
            <a:ext cx="3032125" cy="182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Рисунок 5" descr="IMG_20221122_1341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648" y="1791489"/>
            <a:ext cx="2408238" cy="180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8150</TotalTime>
  <Words>223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Испытан сверхпроводящий ондулятор с полем 1.2 Тл и периодом 15.6 мм для генерации синхротронного излучения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657</cp:revision>
  <cp:lastPrinted>2020-01-14T01:52:00Z</cp:lastPrinted>
  <dcterms:created xsi:type="dcterms:W3CDTF">2019-05-20T10:35:54Z</dcterms:created>
  <dcterms:modified xsi:type="dcterms:W3CDTF">2022-12-06T14:13:02Z</dcterms:modified>
</cp:coreProperties>
</file>