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34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629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81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21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93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4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2975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9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9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38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033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62588-E6B7-4693-B2AE-F23CB352CB32}" type="datetimeFigureOut">
              <a:rPr lang="ru-RU" smtClean="0"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D7040-B8C8-4820-ACE5-45DE0513E0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48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8959" y="370936"/>
            <a:ext cx="10938294" cy="1526875"/>
          </a:xfrm>
        </p:spPr>
        <p:txBody>
          <a:bodyPr>
            <a:normAutofit fontScale="90000"/>
          </a:bodyPr>
          <a:lstStyle/>
          <a:p>
            <a:r>
              <a:rPr lang="ru-RU" sz="4000" b="1" kern="1400" spc="-5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Тест фундаментальных дискретных симметрий на ускорительном комплексе </a:t>
            </a:r>
            <a:r>
              <a:rPr lang="en-US" sz="4000" b="1" kern="1400" spc="-5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NICA</a:t>
            </a:r>
            <a:r>
              <a:rPr lang="ru-RU" sz="4000" b="1" kern="1400" spc="-5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000" b="1" kern="1400" spc="-5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kern="1400" spc="-50" smtClean="0">
                <a:solidFill>
                  <a:srgbClr val="7030A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Дополнение </a:t>
            </a:r>
            <a:r>
              <a:rPr lang="ru-RU" sz="3600" kern="1400" spc="-50" smtClean="0">
                <a:solidFill>
                  <a:srgbClr val="7030A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программе спиновой физики.</a:t>
            </a:r>
            <a:endParaRPr lang="ru-RU" sz="360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7954" y="1897811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ru-RU"/>
              <a:t>И.А.Кооп</a:t>
            </a:r>
            <a:r>
              <a:rPr lang="ru-RU" baseline="30000"/>
              <a:t>1,2,3</a:t>
            </a:r>
            <a:r>
              <a:rPr lang="ru-RU"/>
              <a:t>, А.И.Мильштейн</a:t>
            </a:r>
            <a:r>
              <a:rPr lang="ru-RU" baseline="30000"/>
              <a:t>1,2</a:t>
            </a:r>
            <a:r>
              <a:rPr lang="ru-RU"/>
              <a:t>, Н.Н.Николаев</a:t>
            </a:r>
            <a:r>
              <a:rPr lang="ru-RU" baseline="30000"/>
              <a:t>4</a:t>
            </a:r>
            <a:r>
              <a:rPr lang="ru-RU"/>
              <a:t>, А.С.Попов</a:t>
            </a:r>
            <a:r>
              <a:rPr lang="ru-RU" baseline="30000"/>
              <a:t>1,2</a:t>
            </a:r>
            <a:r>
              <a:rPr lang="ru-RU"/>
              <a:t>, С.Г.Сальников</a:t>
            </a:r>
            <a:r>
              <a:rPr lang="ru-RU" baseline="30000"/>
              <a:t>1,2</a:t>
            </a:r>
            <a:r>
              <a:rPr lang="ru-RU"/>
              <a:t>, П.Ю.Шатунов</a:t>
            </a:r>
            <a:r>
              <a:rPr lang="ru-RU" baseline="30000"/>
              <a:t>1,2</a:t>
            </a:r>
            <a:r>
              <a:rPr lang="ru-RU"/>
              <a:t>, Ю.М.Шатунов</a:t>
            </a:r>
            <a:r>
              <a:rPr lang="ru-RU" baseline="30000"/>
              <a:t>1,2</a:t>
            </a:r>
            <a:endParaRPr lang="ru-RU"/>
          </a:p>
          <a:p>
            <a:r>
              <a:rPr lang="ru-RU" baseline="30000"/>
              <a:t>1</a:t>
            </a:r>
            <a:r>
              <a:rPr lang="ru-RU"/>
              <a:t>ИЯФ им. Г.И.Будкера СО РАН, 630090 Новосибирск, </a:t>
            </a:r>
            <a:r>
              <a:rPr lang="ru-RU" baseline="30000"/>
              <a:t>2</a:t>
            </a:r>
            <a:r>
              <a:rPr lang="ru-RU"/>
              <a:t>НГУ, 630090 Новосибирск, </a:t>
            </a:r>
            <a:r>
              <a:rPr lang="ru-RU" baseline="30000"/>
              <a:t>3</a:t>
            </a:r>
            <a:r>
              <a:rPr lang="ru-RU"/>
              <a:t>НГТУ, 630073 Новосибирск, </a:t>
            </a:r>
            <a:r>
              <a:rPr lang="ru-RU" baseline="30000"/>
              <a:t>4</a:t>
            </a:r>
            <a:r>
              <a:rPr lang="ru-RU"/>
              <a:t>ИТФ им. Л.Д.Ландау РАН, 142432 Черноголовка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28777" y="3553573"/>
            <a:ext cx="11147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Предложены новые идеи проверки фундаментальных симметрий в поляризационных экспериментах на комплексе NICA. Показана возможность проверки Стандартной модели с помощью измерения с высокой точностью нарушения пространственной и временной чётности.  Детально обсуждаются эксперименты по изучения рассеяния поляризованных протонов на поляризованных дейтронах с использованием пучков протонов и дейтронов высокой интенсивности, которые планируется получить на комплексе NICA.   Для проведения экспериментов предлагается использовать разработанную методику с прецессирующей горизонтальной поляризацией протона или дейтрона.</a:t>
            </a:r>
          </a:p>
        </p:txBody>
      </p:sp>
    </p:spTree>
    <p:extLst>
      <p:ext uri="{BB962C8B-B14F-4D97-AF65-F5344CB8AC3E}">
        <p14:creationId xmlns:p14="http://schemas.microsoft.com/office/powerpoint/2010/main" val="4271763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069"/>
            <a:ext cx="12192000" cy="678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smtClean="0">
                <a:solidFill>
                  <a:srgbClr val="FF0000"/>
                </a:solidFill>
              </a:rPr>
              <a:t>Динамическое управление поляризацией ионных пучков в циклических ускорителях комплекса </a:t>
            </a:r>
            <a:r>
              <a:rPr lang="en-US" sz="3200" b="1" smtClean="0">
                <a:solidFill>
                  <a:srgbClr val="FF0000"/>
                </a:solidFill>
              </a:rPr>
              <a:t>NICA</a:t>
            </a:r>
            <a:r>
              <a:rPr lang="ru-RU" sz="3200" b="1" smtClean="0">
                <a:solidFill>
                  <a:srgbClr val="FF0000"/>
                </a:solidFill>
              </a:rPr>
              <a:t> с помощью ВЧ-флиппера.</a:t>
            </a:r>
            <a:endParaRPr lang="ru-RU" sz="3200" b="1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603" y="836763"/>
            <a:ext cx="116887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Мощное в</a:t>
            </a:r>
            <a:r>
              <a:rPr lang="ru-RU" smtClean="0"/>
              <a:t>ысокочастотное </a:t>
            </a:r>
            <a:r>
              <a:rPr lang="ru-RU" smtClean="0"/>
              <a:t>электромагнитное поле флиппера позволяет относительно простым образом осуществлять резонансный поворот спинов циркулирующих в накопителе частиц из начального вертикального направления в горизонтальную плоскость кольца. В режиме с постоянно включенным ВЧ-полем флиппера поддерживается одинаковая скорость вращения всех спинов вокруг вертикальной оси, задаваемая частотой флиппера. В таком режиме направление вектора </a:t>
            </a:r>
            <a:r>
              <a:rPr lang="ru-RU" smtClean="0"/>
              <a:t>спина </a:t>
            </a:r>
            <a:r>
              <a:rPr lang="ru-RU" smtClean="0"/>
              <a:t>ансамбля жёстко привязано к фазе ВЧ-поля флиппера </a:t>
            </a:r>
            <a:r>
              <a:rPr lang="ru-RU" smtClean="0"/>
              <a:t>и эта фаза может </a:t>
            </a:r>
            <a:r>
              <a:rPr lang="ru-RU" smtClean="0"/>
              <a:t>быть легко измерена и записана для каждого события рассеяния частиц пучка на внутренней или внешней ядерной мишени. В работе проведено моделирование динамики поворота спинов и их удержание в состоянии когерентной прецессии в течение длительного времени проведения эксперимента. Также рассмотрены методы подавления различных систематик в анализе данных по </a:t>
            </a:r>
            <a:r>
              <a:rPr lang="ru-RU" smtClean="0"/>
              <a:t>рассеянию частиц в мишени. </a:t>
            </a:r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04" y="3323423"/>
            <a:ext cx="3673416" cy="287452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576" y="3422086"/>
            <a:ext cx="5764497" cy="299964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05576" y="5762636"/>
            <a:ext cx="4321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ВЧ-соленоид в медной вакуумной камере с продольными разрезами в лайнере.</a:t>
            </a:r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56713" y="6085802"/>
            <a:ext cx="4492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mtClean="0"/>
              <a:t>Прецессия спина вокруг вертикальной оси в присутствии ВЧ-поля флиппера.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149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233</Words>
  <Application>Microsoft Office PowerPoint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Тест фундаментальных дискретных симметрий на ускорительном комплексе NICA. Дополнение к программе спиновой физики.</vt:lpstr>
      <vt:lpstr>Динамическое управление поляризацией ионных пучков в циклических ускорителях комплекса NICA с помощью ВЧ-флиппера.</vt:lpstr>
    </vt:vector>
  </TitlesOfParts>
  <Company>BINP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фундаментальных дискретных симметрий на ускорительном комплексе NICA. Дополение к программе по спиновой физике.</dc:title>
  <dc:creator>Ivan</dc:creator>
  <cp:lastModifiedBy>Ivan</cp:lastModifiedBy>
  <cp:revision>13</cp:revision>
  <dcterms:created xsi:type="dcterms:W3CDTF">2021-12-09T09:02:16Z</dcterms:created>
  <dcterms:modified xsi:type="dcterms:W3CDTF">2021-12-10T04:37:32Z</dcterms:modified>
</cp:coreProperties>
</file>