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gif" ContentType="image/gif"/>
  <Override PartName="/ppt/media/image3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Рисунок 6" descr=""/>
          <p:cNvPicPr/>
          <p:nvPr/>
        </p:nvPicPr>
        <p:blipFill>
          <a:blip r:embed="rId2"/>
          <a:stretch/>
        </p:blipFill>
        <p:spPr>
          <a:xfrm>
            <a:off x="237240" y="663840"/>
            <a:ext cx="401040" cy="392760"/>
          </a:xfrm>
          <a:prstGeom prst="rect">
            <a:avLst/>
          </a:prstGeom>
          <a:ln w="0">
            <a:noFill/>
          </a:ln>
        </p:spPr>
      </p:pic>
      <p:sp>
        <p:nvSpPr>
          <p:cNvPr id="1" name="Line 1"/>
          <p:cNvSpPr/>
          <p:nvPr/>
        </p:nvSpPr>
        <p:spPr>
          <a:xfrm>
            <a:off x="438120" y="1228320"/>
            <a:ext cx="0" cy="562968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Line 2"/>
          <p:cNvSpPr/>
          <p:nvPr/>
        </p:nvSpPr>
        <p:spPr>
          <a:xfrm>
            <a:off x="438120" y="0"/>
            <a:ext cx="0" cy="4950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gif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B53E322C-A1A4-4C74-9B1B-385A8D64797C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latin typeface="Arial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1794600" y="246960"/>
            <a:ext cx="10269360" cy="10576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ru-RU" sz="2400" spc="-1" strike="noStrike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Будкера Сибирского отделения Российской академии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5400000" y="1633680"/>
            <a:ext cx="63133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i="1" lang="ru-RU" sz="1400" spc="-1" strike="noStrike">
                <a:solidFill>
                  <a:srgbClr val="1b4089"/>
                </a:solidFill>
                <a:latin typeface="Calibri"/>
                <a:ea typeface="Verdana"/>
              </a:rPr>
              <a:t>Авторы: А. И. Мильштейн, Н. Н. Николаев, С. Г. Сальников</a:t>
            </a:r>
            <a:endParaRPr b="0" lang="ru-RU" sz="1400" spc="-1" strike="noStrike">
              <a:latin typeface="Arial"/>
            </a:endParaRPr>
          </a:p>
        </p:txBody>
      </p:sp>
      <p:sp>
        <p:nvSpPr>
          <p:cNvPr id="42" name="CustomShape 4"/>
          <p:cNvSpPr/>
          <p:nvPr/>
        </p:nvSpPr>
        <p:spPr>
          <a:xfrm>
            <a:off x="470160" y="5744520"/>
            <a:ext cx="11442240" cy="84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ru-RU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ru-RU" sz="1050" spc="-1" strike="noStrike">
                <a:solidFill>
                  <a:srgbClr val="163470"/>
                </a:solidFill>
                <a:latin typeface="Calibri"/>
                <a:ea typeface="DejaVu Sans"/>
              </a:rPr>
              <a:t>Публикации: </a:t>
            </a:r>
            <a:r>
              <a:rPr b="1" lang="ru-RU" sz="1050" spc="-1" strike="noStrike">
                <a:solidFill>
                  <a:srgbClr val="163470"/>
                </a:solidFill>
                <a:latin typeface="Calibri"/>
                <a:ea typeface="Noto Sans CJK SC"/>
              </a:rPr>
              <a:t>А. И. Мильштейн, Н. Н. Николаев, С. Г. Сальников. Нарушение чётности в протон-дейтронном рассеянии при высоких энергиях. Письма в ЖЭТФ 112, 352-356 (2020).</a:t>
            </a:r>
            <a:endParaRPr b="0" lang="ru-RU" sz="1050" spc="-1" strike="noStrike"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ru-RU" sz="1050" spc="-1" strike="noStrike">
              <a:latin typeface="Arial"/>
            </a:endParaRPr>
          </a:p>
        </p:txBody>
      </p:sp>
      <p:sp>
        <p:nvSpPr>
          <p:cNvPr id="43" name="CustomShape 5"/>
          <p:cNvSpPr/>
          <p:nvPr/>
        </p:nvSpPr>
        <p:spPr>
          <a:xfrm>
            <a:off x="5245200" y="2099520"/>
            <a:ext cx="6577920" cy="348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ru-RU" sz="1600" spc="-1" strike="noStrike">
                <a:solidFill>
                  <a:srgbClr val="163470"/>
                </a:solidFill>
                <a:latin typeface="Calibri"/>
                <a:ea typeface="DejaVu Sans"/>
              </a:rPr>
              <a:t>Исследованы эффекты нарушения чётности при взаимодействии релятивистских поляризованных протонов и дейтронов. С использованием подхода Глаубера получены оценки Р-нечётных асимметрий в полном и упругом сечениях рассеяния, сечении диссоциации и в неупругом сечении рассеяния с рождением мезонов. Показано, что с точки зрения величины Р-нечётного эффекта, взаимодействие поляризованных дейтронов с неполяризованными протонами имеет преимущество по сравнению со взаимодействием поляризованных протонов с неполяризованными дейтронами. Найдена значительная Р-нечётная асимметрия в канале диссоциации поляризованного дейтрона, однако само сечение этого процесса мало.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44" name="CustomShape 6"/>
          <p:cNvSpPr/>
          <p:nvPr/>
        </p:nvSpPr>
        <p:spPr>
          <a:xfrm>
            <a:off x="900000" y="790200"/>
            <a:ext cx="10619640" cy="12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1" lang="ru-RU" sz="1800" spc="-1" strike="noStrike">
                <a:solidFill>
                  <a:srgbClr val="163470"/>
                </a:solidFill>
                <a:latin typeface="Calibri"/>
                <a:ea typeface="Noto Sans CJK SC"/>
              </a:rPr>
              <a:t>Нарушение чётности в протон-дейтронном рассеянии при высоких энергиях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45" name="CustomShape 7"/>
          <p:cNvSpPr/>
          <p:nvPr/>
        </p:nvSpPr>
        <p:spPr>
          <a:xfrm>
            <a:off x="0" y="-184680"/>
            <a:ext cx="183960" cy="3686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CustomShape 8"/>
          <p:cNvSpPr/>
          <p:nvPr/>
        </p:nvSpPr>
        <p:spPr>
          <a:xfrm>
            <a:off x="540000" y="4759920"/>
            <a:ext cx="4742280" cy="92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  <a:spcAft>
                <a:spcPts val="601"/>
              </a:spcAft>
            </a:pPr>
            <a:r>
              <a:rPr b="0" lang="ru-RU" sz="1100" spc="-1" strike="noStrike">
                <a:solidFill>
                  <a:srgbClr val="163470"/>
                </a:solidFill>
                <a:latin typeface="Calibri"/>
                <a:ea typeface="Noto Sans CJK SC"/>
              </a:rPr>
              <a:t>Зависимость амплитуды рассеяния поляризованных дейтронов на неполяризованных протонах (сплошная линия) и амплитуды рассеяния поляризованных протонов на неполяризованных дейтронах (пунктирная линия) от переданного импульса</a:t>
            </a:r>
            <a:endParaRPr b="0" lang="ru-RU" sz="1100" spc="-1" strike="noStrike">
              <a:latin typeface="Arial"/>
            </a:endParaRPr>
          </a:p>
        </p:txBody>
      </p:sp>
      <p:pic>
        <p:nvPicPr>
          <p:cNvPr id="47" name="Picture 2" descr="D:\Архив\Лого ИЯФ\++ logo BINP new bold blue Прозрачный.gif"/>
          <p:cNvPicPr/>
          <p:nvPr/>
        </p:nvPicPr>
        <p:blipFill>
          <a:blip r:embed="rId1"/>
          <a:stretch/>
        </p:blipFill>
        <p:spPr>
          <a:xfrm>
            <a:off x="753480" y="60480"/>
            <a:ext cx="689400" cy="825840"/>
          </a:xfrm>
          <a:prstGeom prst="rect">
            <a:avLst/>
          </a:prstGeom>
          <a:ln w="0">
            <a:noFill/>
          </a:ln>
        </p:spPr>
      </p:pic>
      <p:pic>
        <p:nvPicPr>
          <p:cNvPr id="48" name="" descr=""/>
          <p:cNvPicPr/>
          <p:nvPr/>
        </p:nvPicPr>
        <p:blipFill>
          <a:blip r:embed="rId2"/>
          <a:stretch/>
        </p:blipFill>
        <p:spPr>
          <a:xfrm>
            <a:off x="771840" y="1846800"/>
            <a:ext cx="4267800" cy="2813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7963</TotalTime>
  <Application>LibreOffice/7.0.3.1$Linux_X86_64 LibreOffice_project/00$Build-1</Application>
  <Words>41</Words>
  <Paragraphs>9</Paragraphs>
  <Company>diakov.net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2019-05-20T10:35:54Z</dcterms:created>
  <dc:creator>Анастасия Голышева</dc:creator>
  <dc:description/>
  <dc:language>ru-RU</dc:language>
  <cp:lastModifiedBy>Сергей Георгиевич Сальников</cp:lastModifiedBy>
  <cp:lastPrinted>2020-01-14T01:52:00Z</cp:lastPrinted>
  <dcterms:modified xsi:type="dcterms:W3CDTF">2020-12-02T11:53:40Z</dcterms:modified>
  <cp:revision>642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diakov.net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Произвольный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</vt:i4>
  </property>
</Properties>
</file>