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4" d="100"/>
          <a:sy n="114" d="100"/>
        </p:scale>
        <p:origin x="1056" y="114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general_view_upd_4b_r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493" y="3234460"/>
            <a:ext cx="5085212" cy="263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3527" y="1633828"/>
            <a:ext cx="10960652" cy="27699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r">
              <a:defRPr/>
            </a:pP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200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Беклемишев 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А.Д.,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 А.В., Иванов И.А.,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 А.А., Ломов К.А.,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 В.В., Скляров В.Ф., Судников А.В, Устюжанин В.О. </a:t>
            </a:r>
            <a:r>
              <a:rPr kumimoji="0" lang="en-US" sz="1200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</a:t>
            </a:r>
            <a:endParaRPr kumimoji="0" lang="ru-RU" sz="12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6250380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A. </a:t>
            </a:r>
            <a:r>
              <a:rPr lang="en-US" sz="1050" dirty="0" err="1"/>
              <a:t>Sudnikov</a:t>
            </a:r>
            <a:r>
              <a:rPr lang="en-US" sz="1050" dirty="0"/>
              <a:t>, et al., Preliminary experimental scaling of the helical mirror confinement effectiveness. Journal of Plasma Physics, 86(5), 905860515 (2020).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3526" y="2012009"/>
            <a:ext cx="11070167" cy="122245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На установке СМОЛА исследуется подавление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продольных потерь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вращающейся плазмы из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открытой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ловушки винтовыми пробками. Показано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соответствие экспериментальных </a:t>
            </a:r>
            <a:r>
              <a:rPr lang="ru-RU" sz="1600" dirty="0" err="1">
                <a:solidFill>
                  <a:srgbClr val="163470"/>
                </a:solidFill>
                <a:latin typeface="+mn-lt"/>
              </a:rPr>
              <a:t>скейлингов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потока плазмы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от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скорости ее вращения и величины гофрировки предсказаниям теории в диапазоне малых магнитных полей (30–70 </a:t>
            </a:r>
            <a:r>
              <a:rPr lang="ru-RU" sz="1600" dirty="0" err="1">
                <a:solidFill>
                  <a:srgbClr val="163470"/>
                </a:solidFill>
                <a:latin typeface="+mn-lt"/>
              </a:rPr>
              <a:t>мТ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), малых пробочных отношений (1–1.35) и скорости вращения до 6×10</a:t>
            </a:r>
            <a:r>
              <a:rPr lang="ru-RU" sz="1600" baseline="30000" dirty="0">
                <a:solidFill>
                  <a:srgbClr val="163470"/>
                </a:solidFill>
                <a:latin typeface="+mn-lt"/>
              </a:rPr>
              <a:t>5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с</a:t>
            </a:r>
            <a:r>
              <a:rPr lang="ru-RU" sz="1600" baseline="30000" dirty="0">
                <a:solidFill>
                  <a:srgbClr val="163470"/>
                </a:solidFill>
                <a:latin typeface="+mn-lt"/>
              </a:rPr>
              <a:t>-1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. Установка модифицирована для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достижения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более высоких значений указанных параметров.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3526" y="1234797"/>
            <a:ext cx="11070167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Подтверждение теории динамического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многопробочного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удержания в линейных магнитных ловушках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6" y="5868758"/>
            <a:ext cx="10960653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1100" dirty="0">
                <a:solidFill>
                  <a:srgbClr val="163470"/>
                </a:solidFill>
              </a:rPr>
              <a:t>Зависимость эффективности подавления потока плазмы винтовой магнитной пробкой в зависимости от (a) среднего пробочного отношения, (b) магнитного поля, (c) скорости вращения плазмы</a:t>
            </a:r>
            <a:r>
              <a:rPr lang="ru-RU" sz="1100" dirty="0" smtClean="0">
                <a:solidFill>
                  <a:srgbClr val="163470"/>
                </a:solidFill>
              </a:rPr>
              <a:t>.</a:t>
            </a:r>
            <a:r>
              <a:rPr lang="en-US" sz="1100" dirty="0" smtClean="0">
                <a:solidFill>
                  <a:srgbClr val="163470"/>
                </a:solidFill>
              </a:rPr>
              <a:t> (d) </a:t>
            </a:r>
            <a:r>
              <a:rPr lang="ru-RU" sz="1100" dirty="0" smtClean="0">
                <a:solidFill>
                  <a:srgbClr val="163470"/>
                </a:solidFill>
              </a:rPr>
              <a:t>Схема установки СМОЛА.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035" y="3234460"/>
            <a:ext cx="4679950" cy="26276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98493" y="3261971"/>
            <a:ext cx="3623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(</a:t>
            </a:r>
            <a:r>
              <a:rPr lang="en-US" sz="800" dirty="0" smtClean="0"/>
              <a:t>d)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8060</TotalTime>
  <Words>184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Подтверждение теории динамического многопробочного удержания в линейных магнитных ловушках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KVST</cp:lastModifiedBy>
  <cp:revision>638</cp:revision>
  <cp:lastPrinted>2020-01-14T01:52:00Z</cp:lastPrinted>
  <dcterms:created xsi:type="dcterms:W3CDTF">2019-05-20T10:35:54Z</dcterms:created>
  <dcterms:modified xsi:type="dcterms:W3CDTF">2020-12-02T10:58:10Z</dcterms:modified>
</cp:coreProperties>
</file>