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gif" ContentType="image/gif"/>
  <Override PartName="/ppt/media/image3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Рисунок 6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1040" cy="392760"/>
          </a:xfrm>
          <a:prstGeom prst="rect">
            <a:avLst/>
          </a:prstGeom>
          <a:ln w="0">
            <a:noFill/>
          </a:ln>
        </p:spPr>
      </p:pic>
      <p:sp>
        <p:nvSpPr>
          <p:cNvPr id="1" name="Line 1"/>
          <p:cNvSpPr/>
          <p:nvPr/>
        </p:nvSpPr>
        <p:spPr>
          <a:xfrm>
            <a:off x="438120" y="1228320"/>
            <a:ext cx="0" cy="562968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2"/>
          <p:cNvSpPr/>
          <p:nvPr/>
        </p:nvSpPr>
        <p:spPr>
          <a:xfrm>
            <a:off x="438120" y="0"/>
            <a:ext cx="0" cy="4950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PlaceHolder 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4377E534-601E-4E12-A81D-53A42A75865A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1794600" y="246960"/>
            <a:ext cx="10269360" cy="1057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2400" spc="-1" strike="noStrike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Будкера Сибирского отделения Российской академии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5400000" y="1633680"/>
            <a:ext cx="63133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Авторы: А. И. Мильштейн, Н. Н. Николаев, С. Г. Сальников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470160" y="5744520"/>
            <a:ext cx="11442240" cy="84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DejaVu Sans"/>
              </a:rPr>
              <a:t>Публикации: </a:t>
            </a: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Noto Sans CJK SC"/>
              </a:rPr>
              <a:t>А. И. Мильштейн, Н. Н. Николаев, С. Г. Сальников. Нарушение чётности в протон-протонном рассеянии при высоких энергиях. Письма в ЖЭТФ 111, 215–218 (2020).</a:t>
            </a:r>
            <a:endParaRPr b="0" lang="ru-RU" sz="105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050" spc="-1" strike="noStrike"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5400000" y="2099520"/>
            <a:ext cx="6423120" cy="319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ru-RU" sz="1600" spc="-1" strike="noStrike">
                <a:solidFill>
                  <a:srgbClr val="163470"/>
                </a:solidFill>
                <a:latin typeface="Calibri"/>
                <a:ea typeface="DejaVu Sans"/>
              </a:rPr>
              <a:t>Наблюдение нарушающей чётность зависимости полного сечения от спиральности ускоренных протонов является одной из актуальных задач в программе поляризационных экспериментов. Предложен новый подход к описанию нарушения чётности в процессе рассеяния поляризованного протона на протоне при высоких энергиях. Главным источником Р-нечётной асимметрии в протон-протонном рассеянии оказываются радиационные поправки за счёт зарядово-обменного сильного взаимодействия. Наши расчёты предсказывают асимметрию в протон-протонном рассеянии на уровне 10</a:t>
            </a:r>
            <a:r>
              <a:rPr b="0" lang="ru-RU" sz="1600" spc="-1" strike="noStrike" baseline="33000">
                <a:solidFill>
                  <a:srgbClr val="163470"/>
                </a:solidFill>
                <a:latin typeface="Calibri"/>
                <a:ea typeface="DejaVu Sans"/>
              </a:rPr>
              <a:t>-7</a:t>
            </a:r>
            <a:r>
              <a:rPr b="0" lang="ru-RU" sz="1600" spc="-1" strike="noStrike">
                <a:solidFill>
                  <a:srgbClr val="163470"/>
                </a:solidFill>
                <a:latin typeface="Calibri"/>
                <a:ea typeface="DejaVu Sans"/>
              </a:rPr>
              <a:t>. Мы ожидаем, что асимметрия в неупругом сечении должна быть существенно меньше асимметрии в упругом сечении.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46" name="CustomShape 6"/>
          <p:cNvSpPr/>
          <p:nvPr/>
        </p:nvSpPr>
        <p:spPr>
          <a:xfrm>
            <a:off x="1080000" y="790200"/>
            <a:ext cx="10259640" cy="12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Нарушение чётности в протон-протонном рассеянии при высоких энергиях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47" name="CustomShape 7"/>
          <p:cNvSpPr/>
          <p:nvPr/>
        </p:nvSpPr>
        <p:spPr>
          <a:xfrm>
            <a:off x="0" y="-184680"/>
            <a:ext cx="183960" cy="3686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8"/>
          <p:cNvSpPr/>
          <p:nvPr/>
        </p:nvSpPr>
        <p:spPr>
          <a:xfrm>
            <a:off x="540000" y="5299920"/>
            <a:ext cx="4742280" cy="42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spcAft>
                <a:spcPts val="601"/>
              </a:spcAft>
            </a:pPr>
            <a:r>
              <a:rPr b="0" lang="ru-RU" sz="1100" spc="-1" strike="noStrike">
                <a:solidFill>
                  <a:srgbClr val="163470"/>
                </a:solidFill>
                <a:latin typeface="Calibri"/>
                <a:ea typeface="Noto Sans CJK SC"/>
              </a:rPr>
              <a:t>Диаграмма протон-протонного рассеяния, соответствующая взаимодействию заряженных слабых токов</a:t>
            </a:r>
            <a:endParaRPr b="0" lang="ru-RU" sz="1100" spc="-1" strike="noStrike">
              <a:latin typeface="Arial"/>
            </a:endParaRPr>
          </a:p>
        </p:txBody>
      </p:sp>
      <p:pic>
        <p:nvPicPr>
          <p:cNvPr id="49" name="Picture 2" descr="D:\Архив\Лого ИЯФ\++ logo BINP new bold blue Прозрачный.gif"/>
          <p:cNvPicPr/>
          <p:nvPr/>
        </p:nvPicPr>
        <p:blipFill>
          <a:blip r:embed="rId1"/>
          <a:stretch/>
        </p:blipFill>
        <p:spPr>
          <a:xfrm>
            <a:off x="753480" y="60480"/>
            <a:ext cx="689400" cy="825840"/>
          </a:xfrm>
          <a:prstGeom prst="rect">
            <a:avLst/>
          </a:prstGeom>
          <a:ln w="0">
            <a:noFill/>
          </a:ln>
        </p:spPr>
      </p:pic>
      <p:pic>
        <p:nvPicPr>
          <p:cNvPr id="50" name="" descr=""/>
          <p:cNvPicPr/>
          <p:nvPr/>
        </p:nvPicPr>
        <p:blipFill>
          <a:blip r:embed="rId2"/>
          <a:stretch/>
        </p:blipFill>
        <p:spPr>
          <a:xfrm>
            <a:off x="864000" y="2052000"/>
            <a:ext cx="4089600" cy="269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7911</TotalTime>
  <Application>LibreOffice/7.0.3.1$Linux_X86_64 LibreOffice_project/00$Build-1</Application>
  <Words>41</Words>
  <Paragraphs>9</Paragraphs>
  <Company>diakov.net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2019-05-20T10:35:54Z</dcterms:created>
  <dc:creator>Анастасия Голышева</dc:creator>
  <dc:description/>
  <dc:language>ru-RU</dc:language>
  <cp:lastModifiedBy>Сергей Георгиевич Сальников</cp:lastModifiedBy>
  <cp:lastPrinted>2020-01-14T01:52:00Z</cp:lastPrinted>
  <dcterms:modified xsi:type="dcterms:W3CDTF">2020-12-02T12:04:32Z</dcterms:modified>
  <cp:revision>643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</vt:i4>
  </property>
</Properties>
</file>