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96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96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630"/>
            <a:ext cx="5438775" cy="4467939"/>
          </a:xfrm>
          <a:prstGeom prst="rect">
            <a:avLst/>
          </a:prstGeom>
        </p:spPr>
        <p:txBody>
          <a:bodyPr vert="horz" lIns="91458" tIns="45729" rIns="91458" bIns="4572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672"/>
            <a:ext cx="2946400" cy="496966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29672"/>
            <a:ext cx="2946400" cy="496966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7518" y="2045141"/>
            <a:ext cx="6816176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Р.Р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Ахметшин, Д.Н. Григорьев, В.Ф.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Казанин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А.А.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Талышев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А.В.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Тимофеев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438715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dirty="0" smtClean="0"/>
              <a:t>Реализован </a:t>
            </a:r>
            <a:r>
              <a:rPr lang="ru-RU" sz="1600" dirty="0"/>
              <a:t>метод регистрации </a:t>
            </a:r>
            <a:r>
              <a:rPr lang="ru-RU" sz="1600" dirty="0" smtClean="0"/>
              <a:t>потоков гамма квантов с </a:t>
            </a:r>
            <a:r>
              <a:rPr lang="ru-RU" sz="1600" dirty="0"/>
              <a:t>энергией несколько </a:t>
            </a:r>
            <a:r>
              <a:rPr lang="ru-RU" sz="1600" dirty="0" err="1"/>
              <a:t>мегаэлектронвольт</a:t>
            </a:r>
            <a:r>
              <a:rPr lang="ru-RU" sz="1600" dirty="0"/>
              <a:t>, основанный на передаче светового сигнала от тяжелого сцинтиллятора к фотоприемнику при помощи спектросмещающих волокон. </a:t>
            </a:r>
            <a:r>
              <a:rPr lang="ru-RU" sz="1600" dirty="0" smtClean="0"/>
              <a:t>Получен </a:t>
            </a:r>
            <a:r>
              <a:rPr lang="ru-RU" sz="1600" dirty="0"/>
              <a:t>сигнал 45 фотоэлектронов на 1 МэВ энерговыделения в элементе. Такой сигнал не будет влиять на статистику гамма-квантов в изображении, но, при этом, позволяет вывести фотоприемники и электронику из-под негативного воздействия жесткого излучения, которое неизбежно в классической конструкции детекторов, когда фотоприемник расположен непосредственно на сцинтилляторе. </a:t>
            </a:r>
            <a:r>
              <a:rPr lang="ru-RU" sz="1600" dirty="0" smtClean="0"/>
              <a:t>По </a:t>
            </a:r>
            <a:r>
              <a:rPr lang="ru-RU" sz="1600" dirty="0"/>
              <a:t>результатам работы реализованной метод позволяет значительно уменьшить физический шум изображения и увеличить просвечивающую способность до 400 мм по стали.  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0" y="1281095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Детектор для регистрации рентгенографических изображений объектов с большой плотностью с высокой просвечивающей способностью 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 descr="F:\Схемы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7" t="58761" r="6002" b="596"/>
          <a:stretch/>
        </p:blipFill>
        <p:spPr bwMode="auto">
          <a:xfrm>
            <a:off x="640405" y="2266110"/>
            <a:ext cx="4367113" cy="147310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 descr="D:\Саша - порядок\Картинки\Моделирование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300" y="3941235"/>
            <a:ext cx="3393440" cy="2200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0419" y="5564675"/>
            <a:ext cx="5125809" cy="7916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37437" y="3609280"/>
            <a:ext cx="42750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Принципиальная схема элемента детектора</a:t>
            </a:r>
            <a:endParaRPr lang="ru-RU" sz="1100" dirty="0"/>
          </a:p>
        </p:txBody>
      </p:sp>
      <p:sp>
        <p:nvSpPr>
          <p:cNvPr id="20" name="TextBox 19"/>
          <p:cNvSpPr txBox="1"/>
          <p:nvPr/>
        </p:nvSpPr>
        <p:spPr>
          <a:xfrm>
            <a:off x="836695" y="6137946"/>
            <a:ext cx="427509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/>
              <a:t>Результаты </a:t>
            </a:r>
            <a:r>
              <a:rPr lang="ru-RU" sz="1100" dirty="0"/>
              <a:t>моделирование физического шума изображения в зависимости от потока гамма квантов для классического (пунктирная) и реализованного метода (сплошная);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20419" y="6438028"/>
            <a:ext cx="52726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Фотография </a:t>
            </a:r>
            <a:r>
              <a:rPr lang="ru-RU" sz="1100" dirty="0"/>
              <a:t>сцинтиллятора </a:t>
            </a:r>
            <a:r>
              <a:rPr lang="en-US" sz="1100" dirty="0"/>
              <a:t>BGO</a:t>
            </a:r>
            <a:r>
              <a:rPr lang="ru-RU" sz="1100" dirty="0"/>
              <a:t> с вклеенным спектросмещающим волокном</a:t>
            </a: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8162</TotalTime>
  <Words>179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Детектор для регистрации рентгенографических изображений объектов с большой плотностью с высокой просвечивающей способностью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Dmitry N. Grigoriev</cp:lastModifiedBy>
  <cp:revision>639</cp:revision>
  <cp:lastPrinted>2020-12-01T05:27:57Z</cp:lastPrinted>
  <dcterms:created xsi:type="dcterms:W3CDTF">2019-05-20T10:35:54Z</dcterms:created>
  <dcterms:modified xsi:type="dcterms:W3CDTF">2020-12-01T17:07:44Z</dcterms:modified>
</cp:coreProperties>
</file>